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46_AB8FF135.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82" r:id="rId5"/>
    <p:sldId id="271" r:id="rId6"/>
    <p:sldId id="289" r:id="rId7"/>
    <p:sldId id="284" r:id="rId8"/>
    <p:sldId id="336" r:id="rId9"/>
    <p:sldId id="276" r:id="rId10"/>
    <p:sldId id="288" r:id="rId11"/>
    <p:sldId id="280" r:id="rId12"/>
    <p:sldId id="285" r:id="rId13"/>
    <p:sldId id="286" r:id="rId14"/>
    <p:sldId id="335" r:id="rId15"/>
    <p:sldId id="290" r:id="rId16"/>
    <p:sldId id="324" r:id="rId17"/>
    <p:sldId id="292" r:id="rId18"/>
    <p:sldId id="330" r:id="rId19"/>
    <p:sldId id="337" r:id="rId20"/>
    <p:sldId id="296" r:id="rId21"/>
    <p:sldId id="297" r:id="rId22"/>
    <p:sldId id="298" r:id="rId23"/>
    <p:sldId id="299" r:id="rId24"/>
    <p:sldId id="334" r:id="rId25"/>
    <p:sldId id="301" r:id="rId26"/>
    <p:sldId id="325" r:id="rId27"/>
    <p:sldId id="303" r:id="rId28"/>
    <p:sldId id="331" r:id="rId29"/>
    <p:sldId id="338" r:id="rId30"/>
    <p:sldId id="322" r:id="rId31"/>
    <p:sldId id="333" r:id="rId32"/>
    <p:sldId id="312" r:id="rId33"/>
    <p:sldId id="326" r:id="rId34"/>
    <p:sldId id="314" r:id="rId35"/>
    <p:sldId id="332" r:id="rId36"/>
    <p:sldId id="339" r:id="rId37"/>
    <p:sldId id="323" r:id="rId38"/>
    <p:sldId id="32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E387BB-FFF0-9E22-2142-FDE805100513}" name="Mariana Carvalho" initials="MC" userId="S::mcarvalho@energyinst.org::c9e0fdcd-a600-4b50-aacd-421d456ccc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58"/>
    <a:srgbClr val="8EBF45"/>
    <a:srgbClr val="F3EDE5"/>
    <a:srgbClr val="F3F0E7"/>
    <a:srgbClr val="F1EAE0"/>
    <a:srgbClr val="95C127"/>
    <a:srgbClr val="E30014"/>
    <a:srgbClr val="00B0F0"/>
    <a:srgbClr val="000000"/>
    <a:srgbClr val="6EB8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4E1AC-665D-4B60-9C5D-790E5DA9F59D}" v="554" dt="2025-06-20T10:17:57.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34" autoAdjust="0"/>
  </p:normalViewPr>
  <p:slideViewPr>
    <p:cSldViewPr snapToGrid="0">
      <p:cViewPr varScale="1">
        <p:scale>
          <a:sx n="85" d="100"/>
          <a:sy n="85" d="100"/>
        </p:scale>
        <p:origin x="15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a Carvalho" userId="c9e0fdcd-a600-4b50-aacd-421d456ccccc" providerId="ADAL" clId="{06DFD733-5084-4CC5-9937-0913E5A73A06}"/>
    <pc:docChg chg="custSel modSld">
      <pc:chgData name="Mariana Carvalho" userId="c9e0fdcd-a600-4b50-aacd-421d456ccccc" providerId="ADAL" clId="{06DFD733-5084-4CC5-9937-0913E5A73A06}" dt="2025-06-02T16:40:43.331" v="311" actId="20577"/>
      <pc:docMkLst>
        <pc:docMk/>
      </pc:docMkLst>
      <pc:sldChg chg="modSp mod">
        <pc:chgData name="Mariana Carvalho" userId="c9e0fdcd-a600-4b50-aacd-421d456ccccc" providerId="ADAL" clId="{06DFD733-5084-4CC5-9937-0913E5A73A06}" dt="2025-06-02T16:37:26.857" v="227" actId="20577"/>
        <pc:sldMkLst>
          <pc:docMk/>
          <pc:sldMk cId="3222242402" sldId="276"/>
        </pc:sldMkLst>
        <pc:spChg chg="mod">
          <ac:chgData name="Mariana Carvalho" userId="c9e0fdcd-a600-4b50-aacd-421d456ccccc" providerId="ADAL" clId="{06DFD733-5084-4CC5-9937-0913E5A73A06}" dt="2025-06-02T16:37:26.857" v="227" actId="20577"/>
          <ac:spMkLst>
            <pc:docMk/>
            <pc:sldMk cId="3222242402" sldId="276"/>
            <ac:spMk id="11" creationId="{752F03E4-47E2-46DA-8FB0-B6BE7084932B}"/>
          </ac:spMkLst>
        </pc:spChg>
      </pc:sldChg>
      <pc:sldChg chg="modNotesTx">
        <pc:chgData name="Mariana Carvalho" userId="c9e0fdcd-a600-4b50-aacd-421d456ccccc" providerId="ADAL" clId="{06DFD733-5084-4CC5-9937-0913E5A73A06}" dt="2025-06-02T16:39:57.940" v="301" actId="6549"/>
        <pc:sldMkLst>
          <pc:docMk/>
          <pc:sldMk cId="568114673" sldId="296"/>
        </pc:sldMkLst>
      </pc:sldChg>
      <pc:sldChg chg="modNotesTx">
        <pc:chgData name="Mariana Carvalho" userId="c9e0fdcd-a600-4b50-aacd-421d456ccccc" providerId="ADAL" clId="{06DFD733-5084-4CC5-9937-0913E5A73A06}" dt="2025-06-02T16:40:43.331" v="311" actId="20577"/>
        <pc:sldMkLst>
          <pc:docMk/>
          <pc:sldMk cId="410728871" sldId="299"/>
        </pc:sldMkLst>
      </pc:sldChg>
    </pc:docChg>
  </pc:docChgLst>
  <pc:docChgLst>
    <pc:chgData name="Olivia Burton" userId="62a4817e-bc24-4eee-95b1-6275ca254eb4" providerId="ADAL" clId="{1874E1AC-665D-4B60-9C5D-790E5DA9F59D}"/>
    <pc:docChg chg="undo redo custSel addSld delSld modSld sldOrd modMainMaster">
      <pc:chgData name="Olivia Burton" userId="62a4817e-bc24-4eee-95b1-6275ca254eb4" providerId="ADAL" clId="{1874E1AC-665D-4B60-9C5D-790E5DA9F59D}" dt="2025-06-20T10:18:00.641" v="10334" actId="47"/>
      <pc:docMkLst>
        <pc:docMk/>
      </pc:docMkLst>
      <pc:sldChg chg="modSp del mod">
        <pc:chgData name="Olivia Burton" userId="62a4817e-bc24-4eee-95b1-6275ca254eb4" providerId="ADAL" clId="{1874E1AC-665D-4B60-9C5D-790E5DA9F59D}" dt="2025-05-28T16:49:10.802" v="356" actId="47"/>
        <pc:sldMkLst>
          <pc:docMk/>
          <pc:sldMk cId="836599261" sldId="256"/>
        </pc:sldMkLst>
      </pc:sldChg>
      <pc:sldChg chg="addSp delSp modSp del mod">
        <pc:chgData name="Olivia Burton" userId="62a4817e-bc24-4eee-95b1-6275ca254eb4" providerId="ADAL" clId="{1874E1AC-665D-4B60-9C5D-790E5DA9F59D}" dt="2025-05-28T16:50:55.745" v="409" actId="47"/>
        <pc:sldMkLst>
          <pc:docMk/>
          <pc:sldMk cId="1487747264" sldId="258"/>
        </pc:sldMkLst>
      </pc:sldChg>
      <pc:sldChg chg="addSp delSp modSp del mod modMedia setBg delAnim modAnim">
        <pc:chgData name="Olivia Burton" userId="62a4817e-bc24-4eee-95b1-6275ca254eb4" providerId="ADAL" clId="{1874E1AC-665D-4B60-9C5D-790E5DA9F59D}" dt="2025-06-20T10:16:28.253" v="10328" actId="47"/>
        <pc:sldMkLst>
          <pc:docMk/>
          <pc:sldMk cId="4270456653" sldId="259"/>
        </pc:sldMkLst>
      </pc:sldChg>
      <pc:sldChg chg="addSp delSp modSp mod ord setBg modAnim modNotesTx">
        <pc:chgData name="Olivia Burton" userId="62a4817e-bc24-4eee-95b1-6275ca254eb4" providerId="ADAL" clId="{1874E1AC-665D-4B60-9C5D-790E5DA9F59D}" dt="2025-06-18T14:32:50.436" v="9987" actId="1036"/>
        <pc:sldMkLst>
          <pc:docMk/>
          <pc:sldMk cId="3500520462" sldId="271"/>
        </pc:sldMkLst>
        <pc:spChg chg="add mod">
          <ac:chgData name="Olivia Burton" userId="62a4817e-bc24-4eee-95b1-6275ca254eb4" providerId="ADAL" clId="{1874E1AC-665D-4B60-9C5D-790E5DA9F59D}" dt="2025-05-29T11:38:50.975" v="864" actId="207"/>
          <ac:spMkLst>
            <pc:docMk/>
            <pc:sldMk cId="3500520462" sldId="271"/>
            <ac:spMk id="2" creationId="{B565C581-BB85-D55D-0B95-45DE367DCEE9}"/>
          </ac:spMkLst>
        </pc:spChg>
        <pc:spChg chg="mod">
          <ac:chgData name="Olivia Burton" userId="62a4817e-bc24-4eee-95b1-6275ca254eb4" providerId="ADAL" clId="{1874E1AC-665D-4B60-9C5D-790E5DA9F59D}" dt="2025-06-06T11:36:42.107" v="9679" actId="1076"/>
          <ac:spMkLst>
            <pc:docMk/>
            <pc:sldMk cId="3500520462" sldId="271"/>
            <ac:spMk id="3" creationId="{8EA04578-DD2C-F897-1998-3B81F433D820}"/>
          </ac:spMkLst>
        </pc:spChg>
        <pc:spChg chg="add del mod">
          <ac:chgData name="Olivia Burton" userId="62a4817e-bc24-4eee-95b1-6275ca254eb4" providerId="ADAL" clId="{1874E1AC-665D-4B60-9C5D-790E5DA9F59D}" dt="2025-06-06T11:36:01.713" v="9631" actId="14100"/>
          <ac:spMkLst>
            <pc:docMk/>
            <pc:sldMk cId="3500520462" sldId="271"/>
            <ac:spMk id="6" creationId="{497B44A8-51AD-C978-F9E5-CD9110FA03CC}"/>
          </ac:spMkLst>
        </pc:spChg>
        <pc:spChg chg="add mod">
          <ac:chgData name="Olivia Burton" userId="62a4817e-bc24-4eee-95b1-6275ca254eb4" providerId="ADAL" clId="{1874E1AC-665D-4B60-9C5D-790E5DA9F59D}" dt="2025-06-06T11:36:52.662" v="9687" actId="1036"/>
          <ac:spMkLst>
            <pc:docMk/>
            <pc:sldMk cId="3500520462" sldId="271"/>
            <ac:spMk id="7" creationId="{AC439F4A-1547-F30E-3928-40306C0CC8F5}"/>
          </ac:spMkLst>
        </pc:spChg>
        <pc:spChg chg="add mod">
          <ac:chgData name="Olivia Burton" userId="62a4817e-bc24-4eee-95b1-6275ca254eb4" providerId="ADAL" clId="{1874E1AC-665D-4B60-9C5D-790E5DA9F59D}" dt="2025-06-06T11:36:48.896" v="9680" actId="1076"/>
          <ac:spMkLst>
            <pc:docMk/>
            <pc:sldMk cId="3500520462" sldId="271"/>
            <ac:spMk id="8" creationId="{4BA728C1-85C1-18A7-387C-A1436950770B}"/>
          </ac:spMkLst>
        </pc:spChg>
        <pc:spChg chg="add mod ord">
          <ac:chgData name="Olivia Burton" userId="62a4817e-bc24-4eee-95b1-6275ca254eb4" providerId="ADAL" clId="{1874E1AC-665D-4B60-9C5D-790E5DA9F59D}" dt="2025-06-06T11:36:05.144" v="9632" actId="14100"/>
          <ac:spMkLst>
            <pc:docMk/>
            <pc:sldMk cId="3500520462" sldId="271"/>
            <ac:spMk id="9" creationId="{DFBEB65F-445E-857A-EC76-007AB20778C9}"/>
          </ac:spMkLst>
        </pc:spChg>
        <pc:spChg chg="mod">
          <ac:chgData name="Olivia Burton" userId="62a4817e-bc24-4eee-95b1-6275ca254eb4" providerId="ADAL" clId="{1874E1AC-665D-4B60-9C5D-790E5DA9F59D}" dt="2025-05-28T16:52:40.403" v="435" actId="14100"/>
          <ac:spMkLst>
            <pc:docMk/>
            <pc:sldMk cId="3500520462" sldId="271"/>
            <ac:spMk id="14" creationId="{AE68A11B-8001-CCCB-ACAC-7DAAC8CC81E0}"/>
          </ac:spMkLst>
        </pc:spChg>
        <pc:spChg chg="add mod">
          <ac:chgData name="Olivia Burton" userId="62a4817e-bc24-4eee-95b1-6275ca254eb4" providerId="ADAL" clId="{1874E1AC-665D-4B60-9C5D-790E5DA9F59D}" dt="2025-06-06T11:35:02.351" v="9595" actId="122"/>
          <ac:spMkLst>
            <pc:docMk/>
            <pc:sldMk cId="3500520462" sldId="271"/>
            <ac:spMk id="15" creationId="{5795EB8F-DA96-6DCE-487E-17248A57CFAF}"/>
          </ac:spMkLst>
        </pc:spChg>
        <pc:spChg chg="mod">
          <ac:chgData name="Olivia Burton" userId="62a4817e-bc24-4eee-95b1-6275ca254eb4" providerId="ADAL" clId="{1874E1AC-665D-4B60-9C5D-790E5DA9F59D}" dt="2025-06-06T11:37:00.265" v="9695" actId="20577"/>
          <ac:spMkLst>
            <pc:docMk/>
            <pc:sldMk cId="3500520462" sldId="271"/>
            <ac:spMk id="16" creationId="{1765DF49-AE72-0E93-DCA4-7AEFB64F049A}"/>
          </ac:spMkLst>
        </pc:spChg>
        <pc:spChg chg="add mod">
          <ac:chgData name="Olivia Burton" userId="62a4817e-bc24-4eee-95b1-6275ca254eb4" providerId="ADAL" clId="{1874E1AC-665D-4B60-9C5D-790E5DA9F59D}" dt="2025-06-06T11:35:41.634" v="9630" actId="20577"/>
          <ac:spMkLst>
            <pc:docMk/>
            <pc:sldMk cId="3500520462" sldId="271"/>
            <ac:spMk id="17" creationId="{C6800E5C-FCB6-5D68-B665-47FDEFE20D8E}"/>
          </ac:spMkLst>
        </pc:spChg>
        <pc:picChg chg="add mod">
          <ac:chgData name="Olivia Burton" userId="62a4817e-bc24-4eee-95b1-6275ca254eb4" providerId="ADAL" clId="{1874E1AC-665D-4B60-9C5D-790E5DA9F59D}" dt="2025-05-28T16:52:28.213" v="432" actId="1076"/>
          <ac:picMkLst>
            <pc:docMk/>
            <pc:sldMk cId="3500520462" sldId="271"/>
            <ac:picMk id="4" creationId="{51D893D2-C591-7906-B72D-D73724EDDF73}"/>
          </ac:picMkLst>
        </pc:picChg>
        <pc:picChg chg="mod modCrop">
          <ac:chgData name="Olivia Burton" userId="62a4817e-bc24-4eee-95b1-6275ca254eb4" providerId="ADAL" clId="{1874E1AC-665D-4B60-9C5D-790E5DA9F59D}" dt="2025-05-29T16:47:57.328" v="1025" actId="14100"/>
          <ac:picMkLst>
            <pc:docMk/>
            <pc:sldMk cId="3500520462" sldId="271"/>
            <ac:picMk id="5" creationId="{5E584E85-42F6-10F3-C647-C608E4FA3C50}"/>
          </ac:picMkLst>
        </pc:picChg>
        <pc:picChg chg="add mod ord">
          <ac:chgData name="Olivia Burton" userId="62a4817e-bc24-4eee-95b1-6275ca254eb4" providerId="ADAL" clId="{1874E1AC-665D-4B60-9C5D-790E5DA9F59D}" dt="2025-06-18T14:20:47.260" v="9899" actId="167"/>
          <ac:picMkLst>
            <pc:docMk/>
            <pc:sldMk cId="3500520462" sldId="271"/>
            <ac:picMk id="18" creationId="{79E455F3-BBCB-C32C-6672-9E6E2DB1F430}"/>
          </ac:picMkLst>
        </pc:picChg>
        <pc:picChg chg="add mod">
          <ac:chgData name="Olivia Burton" userId="62a4817e-bc24-4eee-95b1-6275ca254eb4" providerId="ADAL" clId="{1874E1AC-665D-4B60-9C5D-790E5DA9F59D}" dt="2025-06-18T14:32:50.436" v="9987" actId="1036"/>
          <ac:picMkLst>
            <pc:docMk/>
            <pc:sldMk cId="3500520462" sldId="271"/>
            <ac:picMk id="19" creationId="{0FB5E47E-DFD8-9020-0DEE-DFFF67E87F35}"/>
          </ac:picMkLst>
        </pc:picChg>
      </pc:sldChg>
      <pc:sldChg chg="del">
        <pc:chgData name="Olivia Burton" userId="62a4817e-bc24-4eee-95b1-6275ca254eb4" providerId="ADAL" clId="{1874E1AC-665D-4B60-9C5D-790E5DA9F59D}" dt="2025-05-29T16:55:36.493" v="1261" actId="47"/>
        <pc:sldMkLst>
          <pc:docMk/>
          <pc:sldMk cId="1081028639" sldId="275"/>
        </pc:sldMkLst>
      </pc:sldChg>
      <pc:sldChg chg="addSp delSp modSp mod modAnim modNotesTx">
        <pc:chgData name="Olivia Burton" userId="62a4817e-bc24-4eee-95b1-6275ca254eb4" providerId="ADAL" clId="{1874E1AC-665D-4B60-9C5D-790E5DA9F59D}" dt="2025-06-18T15:11:02.215" v="10317" actId="207"/>
        <pc:sldMkLst>
          <pc:docMk/>
          <pc:sldMk cId="3222242402" sldId="276"/>
        </pc:sldMkLst>
        <pc:spChg chg="add del mod">
          <ac:chgData name="Olivia Burton" userId="62a4817e-bc24-4eee-95b1-6275ca254eb4" providerId="ADAL" clId="{1874E1AC-665D-4B60-9C5D-790E5DA9F59D}" dt="2025-06-18T14:39:05.842" v="10059" actId="207"/>
          <ac:spMkLst>
            <pc:docMk/>
            <pc:sldMk cId="3222242402" sldId="276"/>
            <ac:spMk id="5" creationId="{8E649034-1500-7E30-BC47-CCDB753847D7}"/>
          </ac:spMkLst>
        </pc:spChg>
        <pc:spChg chg="add del mod">
          <ac:chgData name="Olivia Burton" userId="62a4817e-bc24-4eee-95b1-6275ca254eb4" providerId="ADAL" clId="{1874E1AC-665D-4B60-9C5D-790E5DA9F59D}" dt="2025-06-18T14:39:09.861" v="10060" actId="207"/>
          <ac:spMkLst>
            <pc:docMk/>
            <pc:sldMk cId="3222242402" sldId="276"/>
            <ac:spMk id="6" creationId="{0D9B222A-8F0A-9403-6226-09FB38E6278C}"/>
          </ac:spMkLst>
        </pc:spChg>
        <pc:spChg chg="mod">
          <ac:chgData name="Olivia Burton" userId="62a4817e-bc24-4eee-95b1-6275ca254eb4" providerId="ADAL" clId="{1874E1AC-665D-4B60-9C5D-790E5DA9F59D}" dt="2025-05-29T16:49:59.727" v="1126" actId="207"/>
          <ac:spMkLst>
            <pc:docMk/>
            <pc:sldMk cId="3222242402" sldId="276"/>
            <ac:spMk id="7" creationId="{5A640705-9B7F-DF72-599B-1187B21A2F90}"/>
          </ac:spMkLst>
        </pc:spChg>
        <pc:spChg chg="add mod">
          <ac:chgData name="Olivia Burton" userId="62a4817e-bc24-4eee-95b1-6275ca254eb4" providerId="ADAL" clId="{1874E1AC-665D-4B60-9C5D-790E5DA9F59D}" dt="2025-06-18T15:11:02.215" v="10317" actId="207"/>
          <ac:spMkLst>
            <pc:docMk/>
            <pc:sldMk cId="3222242402" sldId="276"/>
            <ac:spMk id="9" creationId="{37DB29C4-C977-BEC2-EDF1-DB18C203EC31}"/>
          </ac:spMkLst>
        </pc:spChg>
        <pc:spChg chg="add mod">
          <ac:chgData name="Olivia Burton" userId="62a4817e-bc24-4eee-95b1-6275ca254eb4" providerId="ADAL" clId="{1874E1AC-665D-4B60-9C5D-790E5DA9F59D}" dt="2025-06-06T11:26:39.841" v="9382" actId="20577"/>
          <ac:spMkLst>
            <pc:docMk/>
            <pc:sldMk cId="3222242402" sldId="276"/>
            <ac:spMk id="11" creationId="{752F03E4-47E2-46DA-8FB0-B6BE7084932B}"/>
          </ac:spMkLst>
        </pc:spChg>
        <pc:picChg chg="add mod ord">
          <ac:chgData name="Olivia Burton" userId="62a4817e-bc24-4eee-95b1-6275ca254eb4" providerId="ADAL" clId="{1874E1AC-665D-4B60-9C5D-790E5DA9F59D}" dt="2025-06-18T14:38:42.421" v="10056" actId="167"/>
          <ac:picMkLst>
            <pc:docMk/>
            <pc:sldMk cId="3222242402" sldId="276"/>
            <ac:picMk id="12" creationId="{6BC78240-F272-F96D-5093-3934875FA41E}"/>
          </ac:picMkLst>
        </pc:picChg>
        <pc:picChg chg="add mod">
          <ac:chgData name="Olivia Burton" userId="62a4817e-bc24-4eee-95b1-6275ca254eb4" providerId="ADAL" clId="{1874E1AC-665D-4B60-9C5D-790E5DA9F59D}" dt="2025-06-18T14:54:49.692" v="10211"/>
          <ac:picMkLst>
            <pc:docMk/>
            <pc:sldMk cId="3222242402" sldId="276"/>
            <ac:picMk id="15" creationId="{E5ADB972-02E6-20D7-B8D8-B7D2E286F24D}"/>
          </ac:picMkLst>
        </pc:picChg>
        <pc:picChg chg="add mod">
          <ac:chgData name="Olivia Burton" userId="62a4817e-bc24-4eee-95b1-6275ca254eb4" providerId="ADAL" clId="{1874E1AC-665D-4B60-9C5D-790E5DA9F59D}" dt="2025-06-18T14:55:06.266" v="10213"/>
          <ac:picMkLst>
            <pc:docMk/>
            <pc:sldMk cId="3222242402" sldId="276"/>
            <ac:picMk id="16" creationId="{61ED9A64-09D6-9014-812B-E376DF73EA19}"/>
          </ac:picMkLst>
        </pc:picChg>
        <pc:picChg chg="add mod">
          <ac:chgData name="Olivia Burton" userId="62a4817e-bc24-4eee-95b1-6275ca254eb4" providerId="ADAL" clId="{1874E1AC-665D-4B60-9C5D-790E5DA9F59D}" dt="2025-06-18T14:55:06.266" v="10213"/>
          <ac:picMkLst>
            <pc:docMk/>
            <pc:sldMk cId="3222242402" sldId="276"/>
            <ac:picMk id="17" creationId="{50AB8723-30E8-DD91-A0C2-F8347049E134}"/>
          </ac:picMkLst>
        </pc:picChg>
      </pc:sldChg>
      <pc:sldChg chg="del">
        <pc:chgData name="Olivia Burton" userId="62a4817e-bc24-4eee-95b1-6275ca254eb4" providerId="ADAL" clId="{1874E1AC-665D-4B60-9C5D-790E5DA9F59D}" dt="2025-05-29T16:54:12.929" v="1218" actId="47"/>
        <pc:sldMkLst>
          <pc:docMk/>
          <pc:sldMk cId="3488823706" sldId="278"/>
        </pc:sldMkLst>
      </pc:sldChg>
      <pc:sldChg chg="addSp delSp modSp mod delAnim modNotesTx">
        <pc:chgData name="Olivia Burton" userId="62a4817e-bc24-4eee-95b1-6275ca254eb4" providerId="ADAL" clId="{1874E1AC-665D-4B60-9C5D-790E5DA9F59D}" dt="2025-06-18T15:10:52.530" v="10315" actId="207"/>
        <pc:sldMkLst>
          <pc:docMk/>
          <pc:sldMk cId="1299992999" sldId="280"/>
        </pc:sldMkLst>
        <pc:spChg chg="mod">
          <ac:chgData name="Olivia Burton" userId="62a4817e-bc24-4eee-95b1-6275ca254eb4" providerId="ADAL" clId="{1874E1AC-665D-4B60-9C5D-790E5DA9F59D}" dt="2025-05-29T16:52:39.273" v="1171" actId="12788"/>
          <ac:spMkLst>
            <pc:docMk/>
            <pc:sldMk cId="1299992999" sldId="280"/>
            <ac:spMk id="4" creationId="{E90B3C35-A720-8018-C281-BC4388E59658}"/>
          </ac:spMkLst>
        </pc:spChg>
        <pc:spChg chg="mod">
          <ac:chgData name="Olivia Burton" userId="62a4817e-bc24-4eee-95b1-6275ca254eb4" providerId="ADAL" clId="{1874E1AC-665D-4B60-9C5D-790E5DA9F59D}" dt="2025-06-18T14:41:31.923" v="10076" actId="207"/>
          <ac:spMkLst>
            <pc:docMk/>
            <pc:sldMk cId="1299992999" sldId="280"/>
            <ac:spMk id="5" creationId="{8E649034-1500-7E30-BC47-CCDB753847D7}"/>
          </ac:spMkLst>
        </pc:spChg>
        <pc:spChg chg="mod">
          <ac:chgData name="Olivia Burton" userId="62a4817e-bc24-4eee-95b1-6275ca254eb4" providerId="ADAL" clId="{1874E1AC-665D-4B60-9C5D-790E5DA9F59D}" dt="2025-06-18T14:41:30.009" v="10075" actId="207"/>
          <ac:spMkLst>
            <pc:docMk/>
            <pc:sldMk cId="1299992999" sldId="280"/>
            <ac:spMk id="6" creationId="{0D9B222A-8F0A-9403-6226-09FB38E6278C}"/>
          </ac:spMkLst>
        </pc:spChg>
        <pc:spChg chg="mod">
          <ac:chgData name="Olivia Burton" userId="62a4817e-bc24-4eee-95b1-6275ca254eb4" providerId="ADAL" clId="{1874E1AC-665D-4B60-9C5D-790E5DA9F59D}" dt="2025-06-18T14:41:34.640" v="10077" actId="207"/>
          <ac:spMkLst>
            <pc:docMk/>
            <pc:sldMk cId="1299992999" sldId="280"/>
            <ac:spMk id="9" creationId="{7E387C2E-B261-3D25-10D1-57A9C14E7C3A}"/>
          </ac:spMkLst>
        </pc:spChg>
        <pc:spChg chg="add mod">
          <ac:chgData name="Olivia Burton" userId="62a4817e-bc24-4eee-95b1-6275ca254eb4" providerId="ADAL" clId="{1874E1AC-665D-4B60-9C5D-790E5DA9F59D}" dt="2025-05-29T16:53:01.104" v="1176" actId="1076"/>
          <ac:spMkLst>
            <pc:docMk/>
            <pc:sldMk cId="1299992999" sldId="280"/>
            <ac:spMk id="11" creationId="{EE15D58F-3B19-AA27-1ABC-70514D6104F1}"/>
          </ac:spMkLst>
        </pc:spChg>
        <pc:spChg chg="add mod">
          <ac:chgData name="Olivia Burton" userId="62a4817e-bc24-4eee-95b1-6275ca254eb4" providerId="ADAL" clId="{1874E1AC-665D-4B60-9C5D-790E5DA9F59D}" dt="2025-06-18T15:10:52.530" v="10315" actId="207"/>
          <ac:spMkLst>
            <pc:docMk/>
            <pc:sldMk cId="1299992999" sldId="280"/>
            <ac:spMk id="14" creationId="{6C51A17D-BD3D-EA72-C003-A05EB3495F7C}"/>
          </ac:spMkLst>
        </pc:spChg>
        <pc:grpChg chg="add mod">
          <ac:chgData name="Olivia Burton" userId="62a4817e-bc24-4eee-95b1-6275ca254eb4" providerId="ADAL" clId="{1874E1AC-665D-4B60-9C5D-790E5DA9F59D}" dt="2025-05-29T16:58:00.611" v="1281" actId="12788"/>
          <ac:grpSpMkLst>
            <pc:docMk/>
            <pc:sldMk cId="1299992999" sldId="280"/>
            <ac:grpSpMk id="3" creationId="{1AACE4D6-F916-4AE3-147A-7260C2B5AF3D}"/>
          </ac:grpSpMkLst>
        </pc:grpChg>
        <pc:picChg chg="add mod ord">
          <ac:chgData name="Olivia Burton" userId="62a4817e-bc24-4eee-95b1-6275ca254eb4" providerId="ADAL" clId="{1874E1AC-665D-4B60-9C5D-790E5DA9F59D}" dt="2025-06-18T14:41:22.381" v="10073" actId="167"/>
          <ac:picMkLst>
            <pc:docMk/>
            <pc:sldMk cId="1299992999" sldId="280"/>
            <ac:picMk id="12" creationId="{C53D19B0-C722-C152-7445-25E60A820E5B}"/>
          </ac:picMkLst>
        </pc:picChg>
        <pc:picChg chg="add mod">
          <ac:chgData name="Olivia Burton" userId="62a4817e-bc24-4eee-95b1-6275ca254eb4" providerId="ADAL" clId="{1874E1AC-665D-4B60-9C5D-790E5DA9F59D}" dt="2025-06-18T14:54:42.036" v="10207"/>
          <ac:picMkLst>
            <pc:docMk/>
            <pc:sldMk cId="1299992999" sldId="280"/>
            <ac:picMk id="15" creationId="{598AF279-C708-9F4A-3DB2-C4FC13E8E8D1}"/>
          </ac:picMkLst>
        </pc:picChg>
        <pc:picChg chg="add mod">
          <ac:chgData name="Olivia Burton" userId="62a4817e-bc24-4eee-95b1-6275ca254eb4" providerId="ADAL" clId="{1874E1AC-665D-4B60-9C5D-790E5DA9F59D}" dt="2025-06-18T14:55:15.904" v="10217"/>
          <ac:picMkLst>
            <pc:docMk/>
            <pc:sldMk cId="1299992999" sldId="280"/>
            <ac:picMk id="16" creationId="{61AB1CBC-F94E-D7A3-03AA-BB16CF69A687}"/>
          </ac:picMkLst>
        </pc:picChg>
        <pc:picChg chg="add mod">
          <ac:chgData name="Olivia Burton" userId="62a4817e-bc24-4eee-95b1-6275ca254eb4" providerId="ADAL" clId="{1874E1AC-665D-4B60-9C5D-790E5DA9F59D}" dt="2025-06-18T14:55:15.904" v="10217"/>
          <ac:picMkLst>
            <pc:docMk/>
            <pc:sldMk cId="1299992999" sldId="280"/>
            <ac:picMk id="17" creationId="{1A905B57-08FD-1E3C-0E42-891E49CB3CBC}"/>
          </ac:picMkLst>
        </pc:picChg>
      </pc:sldChg>
      <pc:sldChg chg="addSp delSp modSp add del mod delAnim modAnim">
        <pc:chgData name="Olivia Burton" userId="62a4817e-bc24-4eee-95b1-6275ca254eb4" providerId="ADAL" clId="{1874E1AC-665D-4B60-9C5D-790E5DA9F59D}" dt="2025-06-18T15:05:44.721" v="10294" actId="47"/>
        <pc:sldMkLst>
          <pc:docMk/>
          <pc:sldMk cId="707038372" sldId="281"/>
        </pc:sldMkLst>
      </pc:sldChg>
      <pc:sldChg chg="addSp delSp modSp new mod setBg modNotesTx">
        <pc:chgData name="Olivia Burton" userId="62a4817e-bc24-4eee-95b1-6275ca254eb4" providerId="ADAL" clId="{1874E1AC-665D-4B60-9C5D-790E5DA9F59D}" dt="2025-06-18T15:08:45.852" v="10299" actId="207"/>
        <pc:sldMkLst>
          <pc:docMk/>
          <pc:sldMk cId="436541581" sldId="282"/>
        </pc:sldMkLst>
        <pc:spChg chg="mod">
          <ac:chgData name="Olivia Burton" userId="62a4817e-bc24-4eee-95b1-6275ca254eb4" providerId="ADAL" clId="{1874E1AC-665D-4B60-9C5D-790E5DA9F59D}" dt="2025-05-29T11:32:45.763" v="803" actId="1076"/>
          <ac:spMkLst>
            <pc:docMk/>
            <pc:sldMk cId="436541581" sldId="282"/>
            <ac:spMk id="2" creationId="{F95E0BD7-19B7-3A08-20EE-7FE83E19988C}"/>
          </ac:spMkLst>
        </pc:spChg>
        <pc:spChg chg="add mod">
          <ac:chgData name="Olivia Burton" userId="62a4817e-bc24-4eee-95b1-6275ca254eb4" providerId="ADAL" clId="{1874E1AC-665D-4B60-9C5D-790E5DA9F59D}" dt="2025-06-18T15:08:45.852" v="10299" actId="207"/>
          <ac:spMkLst>
            <pc:docMk/>
            <pc:sldMk cId="436541581" sldId="282"/>
            <ac:spMk id="3" creationId="{50DA8E75-6B03-D831-4E99-320D255EF9AC}"/>
          </ac:spMkLst>
        </pc:spChg>
        <pc:spChg chg="add mod">
          <ac:chgData name="Olivia Burton" userId="62a4817e-bc24-4eee-95b1-6275ca254eb4" providerId="ADAL" clId="{1874E1AC-665D-4B60-9C5D-790E5DA9F59D}" dt="2025-05-28T16:48:01.796" v="347" actId="14100"/>
          <ac:spMkLst>
            <pc:docMk/>
            <pc:sldMk cId="436541581" sldId="282"/>
            <ac:spMk id="12" creationId="{B1748092-C0CC-9661-9A6C-21528E1321CE}"/>
          </ac:spMkLst>
        </pc:spChg>
        <pc:spChg chg="add mod">
          <ac:chgData name="Olivia Burton" userId="62a4817e-bc24-4eee-95b1-6275ca254eb4" providerId="ADAL" clId="{1874E1AC-665D-4B60-9C5D-790E5DA9F59D}" dt="2025-05-28T16:48:01.796" v="347" actId="14100"/>
          <ac:spMkLst>
            <pc:docMk/>
            <pc:sldMk cId="436541581" sldId="282"/>
            <ac:spMk id="30" creationId="{E4EC3EEB-057B-689D-D88C-A38C5372A178}"/>
          </ac:spMkLst>
        </pc:spChg>
        <pc:spChg chg="add mod">
          <ac:chgData name="Olivia Burton" userId="62a4817e-bc24-4eee-95b1-6275ca254eb4" providerId="ADAL" clId="{1874E1AC-665D-4B60-9C5D-790E5DA9F59D}" dt="2025-05-28T16:48:01.796" v="347" actId="14100"/>
          <ac:spMkLst>
            <pc:docMk/>
            <pc:sldMk cId="436541581" sldId="282"/>
            <ac:spMk id="31" creationId="{1E495AD1-B821-A796-9425-A9377680F4DA}"/>
          </ac:spMkLst>
        </pc:spChg>
        <pc:picChg chg="add mod">
          <ac:chgData name="Olivia Burton" userId="62a4817e-bc24-4eee-95b1-6275ca254eb4" providerId="ADAL" clId="{1874E1AC-665D-4B60-9C5D-790E5DA9F59D}" dt="2025-06-18T14:11:13.441" v="9880"/>
          <ac:picMkLst>
            <pc:docMk/>
            <pc:sldMk cId="436541581" sldId="282"/>
            <ac:picMk id="4" creationId="{067694D1-BBC5-1211-1DB5-70C4DAA5E347}"/>
          </ac:picMkLst>
        </pc:picChg>
        <pc:picChg chg="add mod ord modCrop">
          <ac:chgData name="Olivia Burton" userId="62a4817e-bc24-4eee-95b1-6275ca254eb4" providerId="ADAL" clId="{1874E1AC-665D-4B60-9C5D-790E5DA9F59D}" dt="2025-06-18T15:07:05.021" v="10295" actId="14826"/>
          <ac:picMkLst>
            <pc:docMk/>
            <pc:sldMk cId="436541581" sldId="282"/>
            <ac:picMk id="14" creationId="{7FB1303D-3563-4189-96BA-A22093937D6D}"/>
          </ac:picMkLst>
        </pc:picChg>
        <pc:picChg chg="add mod">
          <ac:chgData name="Olivia Burton" userId="62a4817e-bc24-4eee-95b1-6275ca254eb4" providerId="ADAL" clId="{1874E1AC-665D-4B60-9C5D-790E5DA9F59D}" dt="2025-05-28T16:49:52.573" v="362" actId="1076"/>
          <ac:picMkLst>
            <pc:docMk/>
            <pc:sldMk cId="436541581" sldId="282"/>
            <ac:picMk id="25" creationId="{0FEBA7F5-7A31-FDC4-41B3-0756F69E3A92}"/>
          </ac:picMkLst>
        </pc:picChg>
        <pc:picChg chg="add mod">
          <ac:chgData name="Olivia Burton" userId="62a4817e-bc24-4eee-95b1-6275ca254eb4" providerId="ADAL" clId="{1874E1AC-665D-4B60-9C5D-790E5DA9F59D}" dt="2025-05-28T16:48:40.125" v="353" actId="1076"/>
          <ac:picMkLst>
            <pc:docMk/>
            <pc:sldMk cId="436541581" sldId="282"/>
            <ac:picMk id="29" creationId="{A89F4517-EED7-5ADC-80F3-0365F479FED2}"/>
          </ac:picMkLst>
        </pc:picChg>
      </pc:sldChg>
      <pc:sldChg chg="addSp delSp modSp new del mod setBg addAnim delAnim setClrOvrMap">
        <pc:chgData name="Olivia Burton" userId="62a4817e-bc24-4eee-95b1-6275ca254eb4" providerId="ADAL" clId="{1874E1AC-665D-4B60-9C5D-790E5DA9F59D}" dt="2025-05-28T16:34:19.004" v="133" actId="47"/>
        <pc:sldMkLst>
          <pc:docMk/>
          <pc:sldMk cId="4106798765" sldId="282"/>
        </pc:sldMkLst>
      </pc:sldChg>
      <pc:sldChg chg="modSp new del mod">
        <pc:chgData name="Olivia Burton" userId="62a4817e-bc24-4eee-95b1-6275ca254eb4" providerId="ADAL" clId="{1874E1AC-665D-4B60-9C5D-790E5DA9F59D}" dt="2025-06-02T15:36:05.004" v="2619" actId="47"/>
        <pc:sldMkLst>
          <pc:docMk/>
          <pc:sldMk cId="2103316037" sldId="283"/>
        </pc:sldMkLst>
      </pc:sldChg>
      <pc:sldChg chg="addSp delSp modSp add mod setBg">
        <pc:chgData name="Olivia Burton" userId="62a4817e-bc24-4eee-95b1-6275ca254eb4" providerId="ADAL" clId="{1874E1AC-665D-4B60-9C5D-790E5DA9F59D}" dt="2025-06-18T14:33:57.109" v="9997" actId="1076"/>
        <pc:sldMkLst>
          <pc:docMk/>
          <pc:sldMk cId="1241905358" sldId="284"/>
        </pc:sldMkLst>
        <pc:picChg chg="add mod ord">
          <ac:chgData name="Olivia Burton" userId="62a4817e-bc24-4eee-95b1-6275ca254eb4" providerId="ADAL" clId="{1874E1AC-665D-4B60-9C5D-790E5DA9F59D}" dt="2025-06-18T14:30:31.344" v="9940" actId="26606"/>
          <ac:picMkLst>
            <pc:docMk/>
            <pc:sldMk cId="1241905358" sldId="284"/>
            <ac:picMk id="5" creationId="{9710F5B6-8CA3-4D83-2D10-4D026F1643CD}"/>
          </ac:picMkLst>
        </pc:picChg>
        <pc:picChg chg="add mod">
          <ac:chgData name="Olivia Burton" userId="62a4817e-bc24-4eee-95b1-6275ca254eb4" providerId="ADAL" clId="{1874E1AC-665D-4B60-9C5D-790E5DA9F59D}" dt="2025-06-18T14:30:31.344" v="9940" actId="26606"/>
          <ac:picMkLst>
            <pc:docMk/>
            <pc:sldMk cId="1241905358" sldId="284"/>
            <ac:picMk id="7" creationId="{E4D699EF-247C-8B29-0D69-5E570DE68B84}"/>
          </ac:picMkLst>
        </pc:picChg>
        <pc:picChg chg="add mod ord">
          <ac:chgData name="Olivia Burton" userId="62a4817e-bc24-4eee-95b1-6275ca254eb4" providerId="ADAL" clId="{1874E1AC-665D-4B60-9C5D-790E5DA9F59D}" dt="2025-06-18T14:30:44.674" v="9944" actId="1076"/>
          <ac:picMkLst>
            <pc:docMk/>
            <pc:sldMk cId="1241905358" sldId="284"/>
            <ac:picMk id="10" creationId="{99ABA9AF-A075-512E-FCC4-322C306D72FF}"/>
          </ac:picMkLst>
        </pc:picChg>
        <pc:picChg chg="add mod">
          <ac:chgData name="Olivia Burton" userId="62a4817e-bc24-4eee-95b1-6275ca254eb4" providerId="ADAL" clId="{1874E1AC-665D-4B60-9C5D-790E5DA9F59D}" dt="2025-06-18T14:33:57.109" v="9997" actId="1076"/>
          <ac:picMkLst>
            <pc:docMk/>
            <pc:sldMk cId="1241905358" sldId="284"/>
            <ac:picMk id="11" creationId="{FEF6C13F-4E7D-D887-3324-A89A1BA43D7D}"/>
          </ac:picMkLst>
        </pc:picChg>
      </pc:sldChg>
      <pc:sldChg chg="addSp delSp modSp add mod modNotesTx">
        <pc:chgData name="Olivia Burton" userId="62a4817e-bc24-4eee-95b1-6275ca254eb4" providerId="ADAL" clId="{1874E1AC-665D-4B60-9C5D-790E5DA9F59D}" dt="2025-06-18T15:10:45.637" v="10314" actId="207"/>
        <pc:sldMkLst>
          <pc:docMk/>
          <pc:sldMk cId="3127222347" sldId="285"/>
        </pc:sldMkLst>
        <pc:spChg chg="mod">
          <ac:chgData name="Olivia Burton" userId="62a4817e-bc24-4eee-95b1-6275ca254eb4" providerId="ADAL" clId="{1874E1AC-665D-4B60-9C5D-790E5DA9F59D}" dt="2025-05-29T16:53:32.795" v="1212" actId="14100"/>
          <ac:spMkLst>
            <pc:docMk/>
            <pc:sldMk cId="3127222347" sldId="285"/>
            <ac:spMk id="4" creationId="{4ABBAFF8-56A0-6BC9-906A-EDEC43013CDB}"/>
          </ac:spMkLst>
        </pc:spChg>
        <pc:spChg chg="mod">
          <ac:chgData name="Olivia Burton" userId="62a4817e-bc24-4eee-95b1-6275ca254eb4" providerId="ADAL" clId="{1874E1AC-665D-4B60-9C5D-790E5DA9F59D}" dt="2025-06-18T14:42:09.083" v="10085" actId="207"/>
          <ac:spMkLst>
            <pc:docMk/>
            <pc:sldMk cId="3127222347" sldId="285"/>
            <ac:spMk id="5" creationId="{8029F262-81ED-E5F9-C724-548BED6B14A7}"/>
          </ac:spMkLst>
        </pc:spChg>
        <pc:spChg chg="mod">
          <ac:chgData name="Olivia Burton" userId="62a4817e-bc24-4eee-95b1-6275ca254eb4" providerId="ADAL" clId="{1874E1AC-665D-4B60-9C5D-790E5DA9F59D}" dt="2025-06-18T14:42:06.948" v="10084" actId="207"/>
          <ac:spMkLst>
            <pc:docMk/>
            <pc:sldMk cId="3127222347" sldId="285"/>
            <ac:spMk id="6" creationId="{976EBED5-BB62-9CB5-3DCC-5110BAA62808}"/>
          </ac:spMkLst>
        </pc:spChg>
        <pc:spChg chg="mod">
          <ac:chgData name="Olivia Burton" userId="62a4817e-bc24-4eee-95b1-6275ca254eb4" providerId="ADAL" clId="{1874E1AC-665D-4B60-9C5D-790E5DA9F59D}" dt="2025-06-18T14:43:31.184" v="10094" actId="207"/>
          <ac:spMkLst>
            <pc:docMk/>
            <pc:sldMk cId="3127222347" sldId="285"/>
            <ac:spMk id="9" creationId="{60829C32-88ED-2947-1A38-3A33890993BF}"/>
          </ac:spMkLst>
        </pc:spChg>
        <pc:spChg chg="add mod">
          <ac:chgData name="Olivia Burton" userId="62a4817e-bc24-4eee-95b1-6275ca254eb4" providerId="ADAL" clId="{1874E1AC-665D-4B60-9C5D-790E5DA9F59D}" dt="2025-06-18T15:10:45.637" v="10314" actId="207"/>
          <ac:spMkLst>
            <pc:docMk/>
            <pc:sldMk cId="3127222347" sldId="285"/>
            <ac:spMk id="14" creationId="{BFED123D-CD96-825A-0B5B-E9EADDFDEB4F}"/>
          </ac:spMkLst>
        </pc:spChg>
        <pc:grpChg chg="mod">
          <ac:chgData name="Olivia Burton" userId="62a4817e-bc24-4eee-95b1-6275ca254eb4" providerId="ADAL" clId="{1874E1AC-665D-4B60-9C5D-790E5DA9F59D}" dt="2025-05-29T16:57:51.106" v="1280" actId="12788"/>
          <ac:grpSpMkLst>
            <pc:docMk/>
            <pc:sldMk cId="3127222347" sldId="285"/>
            <ac:grpSpMk id="3" creationId="{D53B49CA-A305-DF86-44B3-71F428908E51}"/>
          </ac:grpSpMkLst>
        </pc:grpChg>
        <pc:picChg chg="add mod ord modCrop">
          <ac:chgData name="Olivia Burton" userId="62a4817e-bc24-4eee-95b1-6275ca254eb4" providerId="ADAL" clId="{1874E1AC-665D-4B60-9C5D-790E5DA9F59D}" dt="2025-06-18T14:43:17.353" v="10093" actId="732"/>
          <ac:picMkLst>
            <pc:docMk/>
            <pc:sldMk cId="3127222347" sldId="285"/>
            <ac:picMk id="18" creationId="{D42D78C0-2D0B-BD23-2B34-C5A60A5FE10C}"/>
          </ac:picMkLst>
        </pc:picChg>
        <pc:picChg chg="add mod">
          <ac:chgData name="Olivia Burton" userId="62a4817e-bc24-4eee-95b1-6275ca254eb4" providerId="ADAL" clId="{1874E1AC-665D-4B60-9C5D-790E5DA9F59D}" dt="2025-06-18T14:54:35.980" v="10205"/>
          <ac:picMkLst>
            <pc:docMk/>
            <pc:sldMk cId="3127222347" sldId="285"/>
            <ac:picMk id="19" creationId="{C94CDB64-6F0C-8526-F6D2-70ADD7CCFCDC}"/>
          </ac:picMkLst>
        </pc:picChg>
        <pc:picChg chg="add mod">
          <ac:chgData name="Olivia Burton" userId="62a4817e-bc24-4eee-95b1-6275ca254eb4" providerId="ADAL" clId="{1874E1AC-665D-4B60-9C5D-790E5DA9F59D}" dt="2025-06-18T14:55:23.408" v="10219"/>
          <ac:picMkLst>
            <pc:docMk/>
            <pc:sldMk cId="3127222347" sldId="285"/>
            <ac:picMk id="20" creationId="{9C0B531E-1D26-9739-C2A9-98C9FDB271B3}"/>
          </ac:picMkLst>
        </pc:picChg>
        <pc:picChg chg="add mod">
          <ac:chgData name="Olivia Burton" userId="62a4817e-bc24-4eee-95b1-6275ca254eb4" providerId="ADAL" clId="{1874E1AC-665D-4B60-9C5D-790E5DA9F59D}" dt="2025-06-18T14:55:23.408" v="10219"/>
          <ac:picMkLst>
            <pc:docMk/>
            <pc:sldMk cId="3127222347" sldId="285"/>
            <ac:picMk id="21" creationId="{10B93694-368C-489E-DA99-254ACED63521}"/>
          </ac:picMkLst>
        </pc:picChg>
      </pc:sldChg>
      <pc:sldChg chg="addSp delSp modSp add mod modNotesTx">
        <pc:chgData name="Olivia Burton" userId="62a4817e-bc24-4eee-95b1-6275ca254eb4" providerId="ADAL" clId="{1874E1AC-665D-4B60-9C5D-790E5DA9F59D}" dt="2025-06-18T15:10:40.849" v="10313" actId="207"/>
        <pc:sldMkLst>
          <pc:docMk/>
          <pc:sldMk cId="2882615083" sldId="286"/>
        </pc:sldMkLst>
        <pc:spChg chg="mod">
          <ac:chgData name="Olivia Burton" userId="62a4817e-bc24-4eee-95b1-6275ca254eb4" providerId="ADAL" clId="{1874E1AC-665D-4B60-9C5D-790E5DA9F59D}" dt="2025-05-29T16:54:51.121" v="1250" actId="14100"/>
          <ac:spMkLst>
            <pc:docMk/>
            <pc:sldMk cId="2882615083" sldId="286"/>
            <ac:spMk id="4" creationId="{5A9ED693-12D2-A1A1-3A4C-6DCE88BB74F2}"/>
          </ac:spMkLst>
        </pc:spChg>
        <pc:spChg chg="mod">
          <ac:chgData name="Olivia Burton" userId="62a4817e-bc24-4eee-95b1-6275ca254eb4" providerId="ADAL" clId="{1874E1AC-665D-4B60-9C5D-790E5DA9F59D}" dt="2025-06-18T14:44:38.478" v="10103" actId="207"/>
          <ac:spMkLst>
            <pc:docMk/>
            <pc:sldMk cId="2882615083" sldId="286"/>
            <ac:spMk id="5" creationId="{9A975BA7-5D30-30C0-5182-714DA4B785D1}"/>
          </ac:spMkLst>
        </pc:spChg>
        <pc:spChg chg="mod">
          <ac:chgData name="Olivia Burton" userId="62a4817e-bc24-4eee-95b1-6275ca254eb4" providerId="ADAL" clId="{1874E1AC-665D-4B60-9C5D-790E5DA9F59D}" dt="2025-06-18T14:44:36.203" v="10102" actId="207"/>
          <ac:spMkLst>
            <pc:docMk/>
            <pc:sldMk cId="2882615083" sldId="286"/>
            <ac:spMk id="6" creationId="{D575D16E-A774-5E4A-6CA1-54678883AA6D}"/>
          </ac:spMkLst>
        </pc:spChg>
        <pc:spChg chg="mod">
          <ac:chgData name="Olivia Burton" userId="62a4817e-bc24-4eee-95b1-6275ca254eb4" providerId="ADAL" clId="{1874E1AC-665D-4B60-9C5D-790E5DA9F59D}" dt="2025-06-18T14:44:41.350" v="10104" actId="207"/>
          <ac:spMkLst>
            <pc:docMk/>
            <pc:sldMk cId="2882615083" sldId="286"/>
            <ac:spMk id="9" creationId="{1E745C4C-E130-3B8B-E42D-6E471BDACA32}"/>
          </ac:spMkLst>
        </pc:spChg>
        <pc:spChg chg="add mod">
          <ac:chgData name="Olivia Burton" userId="62a4817e-bc24-4eee-95b1-6275ca254eb4" providerId="ADAL" clId="{1874E1AC-665D-4B60-9C5D-790E5DA9F59D}" dt="2025-06-18T15:10:40.849" v="10313" actId="207"/>
          <ac:spMkLst>
            <pc:docMk/>
            <pc:sldMk cId="2882615083" sldId="286"/>
            <ac:spMk id="14" creationId="{6A98CEB4-026C-4D02-6FD6-A62240B2F382}"/>
          </ac:spMkLst>
        </pc:spChg>
        <pc:grpChg chg="mod">
          <ac:chgData name="Olivia Burton" userId="62a4817e-bc24-4eee-95b1-6275ca254eb4" providerId="ADAL" clId="{1874E1AC-665D-4B60-9C5D-790E5DA9F59D}" dt="2025-05-29T16:57:44.387" v="1279" actId="12788"/>
          <ac:grpSpMkLst>
            <pc:docMk/>
            <pc:sldMk cId="2882615083" sldId="286"/>
            <ac:grpSpMk id="3" creationId="{E3EEEE12-02E9-DAFC-7851-6104594F5285}"/>
          </ac:grpSpMkLst>
        </pc:grpChg>
        <pc:picChg chg="add mod ord modCrop">
          <ac:chgData name="Olivia Burton" userId="62a4817e-bc24-4eee-95b1-6275ca254eb4" providerId="ADAL" clId="{1874E1AC-665D-4B60-9C5D-790E5DA9F59D}" dt="2025-06-18T14:44:30.057" v="10101" actId="732"/>
          <ac:picMkLst>
            <pc:docMk/>
            <pc:sldMk cId="2882615083" sldId="286"/>
            <ac:picMk id="12" creationId="{9616DEEF-EA00-F045-9A33-67D1E6CDFE76}"/>
          </ac:picMkLst>
        </pc:picChg>
        <pc:picChg chg="add mod">
          <ac:chgData name="Olivia Burton" userId="62a4817e-bc24-4eee-95b1-6275ca254eb4" providerId="ADAL" clId="{1874E1AC-665D-4B60-9C5D-790E5DA9F59D}" dt="2025-06-18T14:54:32.793" v="10203"/>
          <ac:picMkLst>
            <pc:docMk/>
            <pc:sldMk cId="2882615083" sldId="286"/>
            <ac:picMk id="15" creationId="{9824C547-CCCE-D539-693C-B1614080D761}"/>
          </ac:picMkLst>
        </pc:picChg>
        <pc:picChg chg="add mod">
          <ac:chgData name="Olivia Burton" userId="62a4817e-bc24-4eee-95b1-6275ca254eb4" providerId="ADAL" clId="{1874E1AC-665D-4B60-9C5D-790E5DA9F59D}" dt="2025-06-18T14:55:35.118" v="10221"/>
          <ac:picMkLst>
            <pc:docMk/>
            <pc:sldMk cId="2882615083" sldId="286"/>
            <ac:picMk id="16" creationId="{2BBB5E82-AFA4-8102-ACF2-0E1C8D798401}"/>
          </ac:picMkLst>
        </pc:picChg>
        <pc:picChg chg="add mod">
          <ac:chgData name="Olivia Burton" userId="62a4817e-bc24-4eee-95b1-6275ca254eb4" providerId="ADAL" clId="{1874E1AC-665D-4B60-9C5D-790E5DA9F59D}" dt="2025-06-18T14:55:35.118" v="10221"/>
          <ac:picMkLst>
            <pc:docMk/>
            <pc:sldMk cId="2882615083" sldId="286"/>
            <ac:picMk id="17" creationId="{BA911734-0DA7-9BB3-C6FA-A0E83A7CAA65}"/>
          </ac:picMkLst>
        </pc:picChg>
      </pc:sldChg>
      <pc:sldChg chg="modSp new del mod">
        <pc:chgData name="Olivia Burton" userId="62a4817e-bc24-4eee-95b1-6275ca254eb4" providerId="ADAL" clId="{1874E1AC-665D-4B60-9C5D-790E5DA9F59D}" dt="2025-06-02T15:02:35.979" v="1760" actId="47"/>
        <pc:sldMkLst>
          <pc:docMk/>
          <pc:sldMk cId="3004931341" sldId="287"/>
        </pc:sldMkLst>
      </pc:sldChg>
      <pc:sldChg chg="addSp delSp modSp add mod modNotesTx">
        <pc:chgData name="Olivia Burton" userId="62a4817e-bc24-4eee-95b1-6275ca254eb4" providerId="ADAL" clId="{1874E1AC-665D-4B60-9C5D-790E5DA9F59D}" dt="2025-06-18T15:10:57.302" v="10316" actId="207"/>
        <pc:sldMkLst>
          <pc:docMk/>
          <pc:sldMk cId="2967062316" sldId="288"/>
        </pc:sldMkLst>
        <pc:spChg chg="mod">
          <ac:chgData name="Olivia Burton" userId="62a4817e-bc24-4eee-95b1-6275ca254eb4" providerId="ADAL" clId="{1874E1AC-665D-4B60-9C5D-790E5DA9F59D}" dt="2025-06-18T14:40:53.820" v="10068" actId="207"/>
          <ac:spMkLst>
            <pc:docMk/>
            <pc:sldMk cId="2967062316" sldId="288"/>
            <ac:spMk id="5" creationId="{4E8FCB3F-DAF2-0AE9-8EFA-E228F067154F}"/>
          </ac:spMkLst>
        </pc:spChg>
        <pc:spChg chg="mod">
          <ac:chgData name="Olivia Burton" userId="62a4817e-bc24-4eee-95b1-6275ca254eb4" providerId="ADAL" clId="{1874E1AC-665D-4B60-9C5D-790E5DA9F59D}" dt="2025-06-18T14:40:51.842" v="10067" actId="207"/>
          <ac:spMkLst>
            <pc:docMk/>
            <pc:sldMk cId="2967062316" sldId="288"/>
            <ac:spMk id="6" creationId="{8789B6BC-F4BB-108D-249A-52EA1AF83C8E}"/>
          </ac:spMkLst>
        </pc:spChg>
        <pc:spChg chg="add mod">
          <ac:chgData name="Olivia Burton" userId="62a4817e-bc24-4eee-95b1-6275ca254eb4" providerId="ADAL" clId="{1874E1AC-665D-4B60-9C5D-790E5DA9F59D}" dt="2025-06-18T15:10:57.302" v="10316" actId="207"/>
          <ac:spMkLst>
            <pc:docMk/>
            <pc:sldMk cId="2967062316" sldId="288"/>
            <ac:spMk id="9" creationId="{FEC47D5C-68CB-45EF-B5E5-57CC8962D831}"/>
          </ac:spMkLst>
        </pc:spChg>
        <pc:spChg chg="mod">
          <ac:chgData name="Olivia Burton" userId="62a4817e-bc24-4eee-95b1-6275ca254eb4" providerId="ADAL" clId="{1874E1AC-665D-4B60-9C5D-790E5DA9F59D}" dt="2025-06-18T14:40:59.141" v="10069" actId="207"/>
          <ac:spMkLst>
            <pc:docMk/>
            <pc:sldMk cId="2967062316" sldId="288"/>
            <ac:spMk id="19" creationId="{856B5A92-A77F-9F7D-D8A3-4A099D529F1F}"/>
          </ac:spMkLst>
        </pc:spChg>
        <pc:picChg chg="add mod ord modCrop">
          <ac:chgData name="Olivia Burton" userId="62a4817e-bc24-4eee-95b1-6275ca254eb4" providerId="ADAL" clId="{1874E1AC-665D-4B60-9C5D-790E5DA9F59D}" dt="2025-06-18T14:49:12.797" v="10150" actId="732"/>
          <ac:picMkLst>
            <pc:docMk/>
            <pc:sldMk cId="2967062316" sldId="288"/>
            <ac:picMk id="16" creationId="{A43C7393-11DC-E930-CC48-2E531DB29B7F}"/>
          </ac:picMkLst>
        </pc:picChg>
        <pc:picChg chg="add mod">
          <ac:chgData name="Olivia Burton" userId="62a4817e-bc24-4eee-95b1-6275ca254eb4" providerId="ADAL" clId="{1874E1AC-665D-4B60-9C5D-790E5DA9F59D}" dt="2025-06-18T14:54:45.853" v="10209"/>
          <ac:picMkLst>
            <pc:docMk/>
            <pc:sldMk cId="2967062316" sldId="288"/>
            <ac:picMk id="17" creationId="{F9498151-17B0-5852-3CDC-E75D2576DD6E}"/>
          </ac:picMkLst>
        </pc:picChg>
        <pc:picChg chg="add mod">
          <ac:chgData name="Olivia Burton" userId="62a4817e-bc24-4eee-95b1-6275ca254eb4" providerId="ADAL" clId="{1874E1AC-665D-4B60-9C5D-790E5DA9F59D}" dt="2025-06-18T14:55:10.823" v="10215"/>
          <ac:picMkLst>
            <pc:docMk/>
            <pc:sldMk cId="2967062316" sldId="288"/>
            <ac:picMk id="18" creationId="{61A42E71-22C5-2663-B7A2-CD5F97695F4B}"/>
          </ac:picMkLst>
        </pc:picChg>
        <pc:picChg chg="add mod">
          <ac:chgData name="Olivia Burton" userId="62a4817e-bc24-4eee-95b1-6275ca254eb4" providerId="ADAL" clId="{1874E1AC-665D-4B60-9C5D-790E5DA9F59D}" dt="2025-06-18T14:55:10.823" v="10215"/>
          <ac:picMkLst>
            <pc:docMk/>
            <pc:sldMk cId="2967062316" sldId="288"/>
            <ac:picMk id="21" creationId="{A5CEF07F-A217-4A21-006F-078BD764FEF0}"/>
          </ac:picMkLst>
        </pc:picChg>
      </pc:sldChg>
      <pc:sldChg chg="addSp delSp modSp add mod modNotesTx">
        <pc:chgData name="Olivia Burton" userId="62a4817e-bc24-4eee-95b1-6275ca254eb4" providerId="ADAL" clId="{1874E1AC-665D-4B60-9C5D-790E5DA9F59D}" dt="2025-06-18T15:13:01.712" v="10320"/>
        <pc:sldMkLst>
          <pc:docMk/>
          <pc:sldMk cId="2859266171" sldId="289"/>
        </pc:sldMkLst>
        <pc:spChg chg="mod">
          <ac:chgData name="Olivia Burton" userId="62a4817e-bc24-4eee-95b1-6275ca254eb4" providerId="ADAL" clId="{1874E1AC-665D-4B60-9C5D-790E5DA9F59D}" dt="2025-06-02T15:54:25.679" v="2674" actId="207"/>
          <ac:spMkLst>
            <pc:docMk/>
            <pc:sldMk cId="2859266171" sldId="289"/>
            <ac:spMk id="8" creationId="{390457C8-9E68-07EF-66BE-7D93F714603F}"/>
          </ac:spMkLst>
        </pc:spChg>
        <pc:spChg chg="mod">
          <ac:chgData name="Olivia Burton" userId="62a4817e-bc24-4eee-95b1-6275ca254eb4" providerId="ADAL" clId="{1874E1AC-665D-4B60-9C5D-790E5DA9F59D}" dt="2025-06-02T15:33:40.485" v="2603" actId="14100"/>
          <ac:spMkLst>
            <pc:docMk/>
            <pc:sldMk cId="2859266171" sldId="289"/>
            <ac:spMk id="9" creationId="{E4E43A80-7D4F-51D1-A90D-DB8863E20D1B}"/>
          </ac:spMkLst>
        </pc:spChg>
        <pc:spChg chg="mod">
          <ac:chgData name="Olivia Burton" userId="62a4817e-bc24-4eee-95b1-6275ca254eb4" providerId="ADAL" clId="{1874E1AC-665D-4B60-9C5D-790E5DA9F59D}" dt="2025-06-02T15:47:58.786" v="2662" actId="403"/>
          <ac:spMkLst>
            <pc:docMk/>
            <pc:sldMk cId="2859266171" sldId="289"/>
            <ac:spMk id="14" creationId="{BF06F2A8-328F-B695-A3BD-C6885EC13950}"/>
          </ac:spMkLst>
        </pc:spChg>
        <pc:picChg chg="add mod">
          <ac:chgData name="Olivia Burton" userId="62a4817e-bc24-4eee-95b1-6275ca254eb4" providerId="ADAL" clId="{1874E1AC-665D-4B60-9C5D-790E5DA9F59D}" dt="2025-06-18T14:26:30.638" v="9910" actId="1076"/>
          <ac:picMkLst>
            <pc:docMk/>
            <pc:sldMk cId="2859266171" sldId="289"/>
            <ac:picMk id="2" creationId="{8095BFAF-9858-4CFA-1DE0-D55616F225AF}"/>
          </ac:picMkLst>
        </pc:picChg>
        <pc:picChg chg="mod">
          <ac:chgData name="Olivia Burton" userId="62a4817e-bc24-4eee-95b1-6275ca254eb4" providerId="ADAL" clId="{1874E1AC-665D-4B60-9C5D-790E5DA9F59D}" dt="2025-06-02T15:34:58.951" v="2613" actId="1076"/>
          <ac:picMkLst>
            <pc:docMk/>
            <pc:sldMk cId="2859266171" sldId="289"/>
            <ac:picMk id="4" creationId="{8BE87954-9EA3-6BCB-A503-E75C7113287B}"/>
          </ac:picMkLst>
        </pc:picChg>
        <pc:picChg chg="add mod">
          <ac:chgData name="Olivia Burton" userId="62a4817e-bc24-4eee-95b1-6275ca254eb4" providerId="ADAL" clId="{1874E1AC-665D-4B60-9C5D-790E5DA9F59D}" dt="2025-06-18T15:13:01.712" v="10320"/>
          <ac:picMkLst>
            <pc:docMk/>
            <pc:sldMk cId="2859266171" sldId="289"/>
            <ac:picMk id="6" creationId="{A4C58145-279F-1836-8823-CA6E2AE312F3}"/>
          </ac:picMkLst>
        </pc:picChg>
      </pc:sldChg>
      <pc:sldChg chg="addSp delSp modSp add mod">
        <pc:chgData name="Olivia Burton" userId="62a4817e-bc24-4eee-95b1-6275ca254eb4" providerId="ADAL" clId="{1874E1AC-665D-4B60-9C5D-790E5DA9F59D}" dt="2025-06-18T15:08:53.612" v="10300" actId="207"/>
        <pc:sldMkLst>
          <pc:docMk/>
          <pc:sldMk cId="3662899175" sldId="290"/>
        </pc:sldMkLst>
        <pc:spChg chg="mod">
          <ac:chgData name="Olivia Burton" userId="62a4817e-bc24-4eee-95b1-6275ca254eb4" providerId="ADAL" clId="{1874E1AC-665D-4B60-9C5D-790E5DA9F59D}" dt="2025-06-18T15:08:53.612" v="10300" actId="207"/>
          <ac:spMkLst>
            <pc:docMk/>
            <pc:sldMk cId="3662899175" sldId="290"/>
            <ac:spMk id="3" creationId="{50DA8E75-6B03-D831-4E99-320D255EF9AC}"/>
          </ac:spMkLst>
        </pc:spChg>
        <pc:picChg chg="add mod">
          <ac:chgData name="Olivia Burton" userId="62a4817e-bc24-4eee-95b1-6275ca254eb4" providerId="ADAL" clId="{1874E1AC-665D-4B60-9C5D-790E5DA9F59D}" dt="2025-06-18T14:19:42.190" v="9890"/>
          <ac:picMkLst>
            <pc:docMk/>
            <pc:sldMk cId="3662899175" sldId="290"/>
            <ac:picMk id="4" creationId="{E40A9C6D-0DF5-CB68-E2EE-06934E6F6439}"/>
          </ac:picMkLst>
        </pc:picChg>
        <pc:picChg chg="mod">
          <ac:chgData name="Olivia Burton" userId="62a4817e-bc24-4eee-95b1-6275ca254eb4" providerId="ADAL" clId="{1874E1AC-665D-4B60-9C5D-790E5DA9F59D}" dt="2025-06-18T15:07:40.538" v="10296" actId="14826"/>
          <ac:picMkLst>
            <pc:docMk/>
            <pc:sldMk cId="3662899175" sldId="290"/>
            <ac:picMk id="14" creationId="{7FB1303D-3563-4189-96BA-A22093937D6D}"/>
          </ac:picMkLst>
        </pc:picChg>
      </pc:sldChg>
      <pc:sldChg chg="add del">
        <pc:chgData name="Olivia Burton" userId="62a4817e-bc24-4eee-95b1-6275ca254eb4" providerId="ADAL" clId="{1874E1AC-665D-4B60-9C5D-790E5DA9F59D}" dt="2025-06-06T11:37:26.040" v="9697" actId="47"/>
        <pc:sldMkLst>
          <pc:docMk/>
          <pc:sldMk cId="336959629" sldId="291"/>
        </pc:sldMkLst>
      </pc:sldChg>
      <pc:sldChg chg="addSp delSp modSp add mod">
        <pc:chgData name="Olivia Burton" userId="62a4817e-bc24-4eee-95b1-6275ca254eb4" providerId="ADAL" clId="{1874E1AC-665D-4B60-9C5D-790E5DA9F59D}" dt="2025-06-18T15:13:24.612" v="10322"/>
        <pc:sldMkLst>
          <pc:docMk/>
          <pc:sldMk cId="1497109070" sldId="292"/>
        </pc:sldMkLst>
        <pc:picChg chg="add mod">
          <ac:chgData name="Olivia Burton" userId="62a4817e-bc24-4eee-95b1-6275ca254eb4" providerId="ADAL" clId="{1874E1AC-665D-4B60-9C5D-790E5DA9F59D}" dt="2025-06-18T14:26:56.502" v="9913"/>
          <ac:picMkLst>
            <pc:docMk/>
            <pc:sldMk cId="1497109070" sldId="292"/>
            <ac:picMk id="2" creationId="{AB283F64-FA09-5F38-4F9F-AC1471ABC2CE}"/>
          </ac:picMkLst>
        </pc:picChg>
        <pc:picChg chg="add mod">
          <ac:chgData name="Olivia Burton" userId="62a4817e-bc24-4eee-95b1-6275ca254eb4" providerId="ADAL" clId="{1874E1AC-665D-4B60-9C5D-790E5DA9F59D}" dt="2025-06-18T15:13:24.612" v="10322"/>
          <ac:picMkLst>
            <pc:docMk/>
            <pc:sldMk cId="1497109070" sldId="292"/>
            <ac:picMk id="7" creationId="{358FABAC-D05C-1BBA-0427-662EA76AF522}"/>
          </ac:picMkLst>
        </pc:picChg>
      </pc:sldChg>
      <pc:sldChg chg="addSp modSp add del">
        <pc:chgData name="Olivia Burton" userId="62a4817e-bc24-4eee-95b1-6275ca254eb4" providerId="ADAL" clId="{1874E1AC-665D-4B60-9C5D-790E5DA9F59D}" dt="2025-06-18T13:22:48.819" v="9751" actId="47"/>
        <pc:sldMkLst>
          <pc:docMk/>
          <pc:sldMk cId="3124318196" sldId="293"/>
        </pc:sldMkLst>
      </pc:sldChg>
      <pc:sldChg chg="delSp modSp add del mod">
        <pc:chgData name="Olivia Burton" userId="62a4817e-bc24-4eee-95b1-6275ca254eb4" providerId="ADAL" clId="{1874E1AC-665D-4B60-9C5D-790E5DA9F59D}" dt="2025-06-18T13:21:52.657" v="9737" actId="47"/>
        <pc:sldMkLst>
          <pc:docMk/>
          <pc:sldMk cId="3208017007" sldId="294"/>
        </pc:sldMkLst>
      </pc:sldChg>
      <pc:sldChg chg="modSp add del mod">
        <pc:chgData name="Olivia Burton" userId="62a4817e-bc24-4eee-95b1-6275ca254eb4" providerId="ADAL" clId="{1874E1AC-665D-4B60-9C5D-790E5DA9F59D}" dt="2025-06-02T16:13:01.043" v="3816" actId="47"/>
        <pc:sldMkLst>
          <pc:docMk/>
          <pc:sldMk cId="301375755" sldId="295"/>
        </pc:sldMkLst>
      </pc:sldChg>
      <pc:sldChg chg="addSp delSp modSp add mod modNotesTx">
        <pc:chgData name="Olivia Burton" userId="62a4817e-bc24-4eee-95b1-6275ca254eb4" providerId="ADAL" clId="{1874E1AC-665D-4B60-9C5D-790E5DA9F59D}" dt="2025-06-18T14:55:45.267" v="10223"/>
        <pc:sldMkLst>
          <pc:docMk/>
          <pc:sldMk cId="568114673" sldId="296"/>
        </pc:sldMkLst>
        <pc:spChg chg="mod">
          <ac:chgData name="Olivia Burton" userId="62a4817e-bc24-4eee-95b1-6275ca254eb4" providerId="ADAL" clId="{1874E1AC-665D-4B60-9C5D-790E5DA9F59D}" dt="2025-06-18T14:46:08.947" v="10116" actId="207"/>
          <ac:spMkLst>
            <pc:docMk/>
            <pc:sldMk cId="568114673" sldId="296"/>
            <ac:spMk id="5" creationId="{4E8FCB3F-DAF2-0AE9-8EFA-E228F067154F}"/>
          </ac:spMkLst>
        </pc:spChg>
        <pc:spChg chg="mod">
          <ac:chgData name="Olivia Burton" userId="62a4817e-bc24-4eee-95b1-6275ca254eb4" providerId="ADAL" clId="{1874E1AC-665D-4B60-9C5D-790E5DA9F59D}" dt="2025-06-18T14:46:08.947" v="10116" actId="207"/>
          <ac:spMkLst>
            <pc:docMk/>
            <pc:sldMk cId="568114673" sldId="296"/>
            <ac:spMk id="6" creationId="{8789B6BC-F4BB-108D-249A-52EA1AF83C8E}"/>
          </ac:spMkLst>
        </pc:spChg>
        <pc:spChg chg="add mod">
          <ac:chgData name="Olivia Burton" userId="62a4817e-bc24-4eee-95b1-6275ca254eb4" providerId="ADAL" clId="{1874E1AC-665D-4B60-9C5D-790E5DA9F59D}" dt="2025-06-06T11:32:04.745" v="9484" actId="1038"/>
          <ac:spMkLst>
            <pc:docMk/>
            <pc:sldMk cId="568114673" sldId="296"/>
            <ac:spMk id="18" creationId="{77EB3D8C-3AE0-AA5A-F6AF-C8669804006E}"/>
          </ac:spMkLst>
        </pc:spChg>
        <pc:spChg chg="mod">
          <ac:chgData name="Olivia Burton" userId="62a4817e-bc24-4eee-95b1-6275ca254eb4" providerId="ADAL" clId="{1874E1AC-665D-4B60-9C5D-790E5DA9F59D}" dt="2025-06-18T14:46:12.149" v="10117" actId="207"/>
          <ac:spMkLst>
            <pc:docMk/>
            <pc:sldMk cId="568114673" sldId="296"/>
            <ac:spMk id="19" creationId="{856B5A92-A77F-9F7D-D8A3-4A099D529F1F}"/>
          </ac:spMkLst>
        </pc:spChg>
        <pc:picChg chg="add mod ord modCrop">
          <ac:chgData name="Olivia Burton" userId="62a4817e-bc24-4eee-95b1-6275ca254eb4" providerId="ADAL" clId="{1874E1AC-665D-4B60-9C5D-790E5DA9F59D}" dt="2025-06-18T14:46:01.606" v="10115" actId="732"/>
          <ac:picMkLst>
            <pc:docMk/>
            <pc:sldMk cId="568114673" sldId="296"/>
            <ac:picMk id="8" creationId="{E3685415-50AB-8B6D-C6B2-EFA93F6940E0}"/>
          </ac:picMkLst>
        </pc:picChg>
        <pc:picChg chg="add mod">
          <ac:chgData name="Olivia Burton" userId="62a4817e-bc24-4eee-95b1-6275ca254eb4" providerId="ADAL" clId="{1874E1AC-665D-4B60-9C5D-790E5DA9F59D}" dt="2025-06-18T14:54:27.787" v="10201"/>
          <ac:picMkLst>
            <pc:docMk/>
            <pc:sldMk cId="568114673" sldId="296"/>
            <ac:picMk id="14" creationId="{62E37AAC-B258-0C40-46FA-C8092F4E7AEA}"/>
          </ac:picMkLst>
        </pc:picChg>
        <pc:picChg chg="add mod">
          <ac:chgData name="Olivia Burton" userId="62a4817e-bc24-4eee-95b1-6275ca254eb4" providerId="ADAL" clId="{1874E1AC-665D-4B60-9C5D-790E5DA9F59D}" dt="2025-06-18T14:55:45.267" v="10223"/>
          <ac:picMkLst>
            <pc:docMk/>
            <pc:sldMk cId="568114673" sldId="296"/>
            <ac:picMk id="15" creationId="{FBDB5074-152E-BD8E-44C3-AD8491EC719E}"/>
          </ac:picMkLst>
        </pc:picChg>
        <pc:picChg chg="add mod">
          <ac:chgData name="Olivia Burton" userId="62a4817e-bc24-4eee-95b1-6275ca254eb4" providerId="ADAL" clId="{1874E1AC-665D-4B60-9C5D-790E5DA9F59D}" dt="2025-06-18T14:55:45.267" v="10223"/>
          <ac:picMkLst>
            <pc:docMk/>
            <pc:sldMk cId="568114673" sldId="296"/>
            <ac:picMk id="16" creationId="{3D7CCC58-5967-1F26-DF1C-84AC6E848D83}"/>
          </ac:picMkLst>
        </pc:picChg>
      </pc:sldChg>
      <pc:sldChg chg="addSp delSp modSp add mod modNotesTx">
        <pc:chgData name="Olivia Burton" userId="62a4817e-bc24-4eee-95b1-6275ca254eb4" providerId="ADAL" clId="{1874E1AC-665D-4B60-9C5D-790E5DA9F59D}" dt="2025-06-18T15:10:28.314" v="10311" actId="207"/>
        <pc:sldMkLst>
          <pc:docMk/>
          <pc:sldMk cId="3758340086" sldId="297"/>
        </pc:sldMkLst>
        <pc:spChg chg="mod">
          <ac:chgData name="Olivia Burton" userId="62a4817e-bc24-4eee-95b1-6275ca254eb4" providerId="ADAL" clId="{1874E1AC-665D-4B60-9C5D-790E5DA9F59D}" dt="2025-06-18T14:47:07.400" v="10126" actId="207"/>
          <ac:spMkLst>
            <pc:docMk/>
            <pc:sldMk cId="3758340086" sldId="297"/>
            <ac:spMk id="5" creationId="{8E649034-1500-7E30-BC47-CCDB753847D7}"/>
          </ac:spMkLst>
        </pc:spChg>
        <pc:spChg chg="mod">
          <ac:chgData name="Olivia Burton" userId="62a4817e-bc24-4eee-95b1-6275ca254eb4" providerId="ADAL" clId="{1874E1AC-665D-4B60-9C5D-790E5DA9F59D}" dt="2025-06-18T14:47:07.400" v="10126" actId="207"/>
          <ac:spMkLst>
            <pc:docMk/>
            <pc:sldMk cId="3758340086" sldId="297"/>
            <ac:spMk id="6" creationId="{0D9B222A-8F0A-9403-6226-09FB38E6278C}"/>
          </ac:spMkLst>
        </pc:spChg>
        <pc:spChg chg="mod">
          <ac:chgData name="Olivia Burton" userId="62a4817e-bc24-4eee-95b1-6275ca254eb4" providerId="ADAL" clId="{1874E1AC-665D-4B60-9C5D-790E5DA9F59D}" dt="2025-06-18T14:47:10.444" v="10127" actId="207"/>
          <ac:spMkLst>
            <pc:docMk/>
            <pc:sldMk cId="3758340086" sldId="297"/>
            <ac:spMk id="9" creationId="{7E387C2E-B261-3D25-10D1-57A9C14E7C3A}"/>
          </ac:spMkLst>
        </pc:spChg>
        <pc:spChg chg="add mod">
          <ac:chgData name="Olivia Burton" userId="62a4817e-bc24-4eee-95b1-6275ca254eb4" providerId="ADAL" clId="{1874E1AC-665D-4B60-9C5D-790E5DA9F59D}" dt="2025-06-18T15:10:28.314" v="10311" actId="207"/>
          <ac:spMkLst>
            <pc:docMk/>
            <pc:sldMk cId="3758340086" sldId="297"/>
            <ac:spMk id="14" creationId="{F1DDD8AC-D005-11DD-4ED4-2D65BEC890F5}"/>
          </ac:spMkLst>
        </pc:spChg>
        <pc:picChg chg="add mod ord modCrop">
          <ac:chgData name="Olivia Burton" userId="62a4817e-bc24-4eee-95b1-6275ca254eb4" providerId="ADAL" clId="{1874E1AC-665D-4B60-9C5D-790E5DA9F59D}" dt="2025-06-18T14:46:54.874" v="10125" actId="732"/>
          <ac:picMkLst>
            <pc:docMk/>
            <pc:sldMk cId="3758340086" sldId="297"/>
            <ac:picMk id="12" creationId="{ACF3BC02-DB27-5F4A-6C28-BE63193142FB}"/>
          </ac:picMkLst>
        </pc:picChg>
        <pc:picChg chg="add mod">
          <ac:chgData name="Olivia Burton" userId="62a4817e-bc24-4eee-95b1-6275ca254eb4" providerId="ADAL" clId="{1874E1AC-665D-4B60-9C5D-790E5DA9F59D}" dt="2025-06-18T14:54:23.703" v="10199"/>
          <ac:picMkLst>
            <pc:docMk/>
            <pc:sldMk cId="3758340086" sldId="297"/>
            <ac:picMk id="15" creationId="{82D147F1-4857-4F47-1284-9C339109E658}"/>
          </ac:picMkLst>
        </pc:picChg>
        <pc:picChg chg="add mod">
          <ac:chgData name="Olivia Burton" userId="62a4817e-bc24-4eee-95b1-6275ca254eb4" providerId="ADAL" clId="{1874E1AC-665D-4B60-9C5D-790E5DA9F59D}" dt="2025-06-18T14:55:51.721" v="10225"/>
          <ac:picMkLst>
            <pc:docMk/>
            <pc:sldMk cId="3758340086" sldId="297"/>
            <ac:picMk id="16" creationId="{6B82020E-7A60-FE11-6E34-8EF31D177C03}"/>
          </ac:picMkLst>
        </pc:picChg>
        <pc:picChg chg="add mod">
          <ac:chgData name="Olivia Burton" userId="62a4817e-bc24-4eee-95b1-6275ca254eb4" providerId="ADAL" clId="{1874E1AC-665D-4B60-9C5D-790E5DA9F59D}" dt="2025-06-18T14:55:51.721" v="10225"/>
          <ac:picMkLst>
            <pc:docMk/>
            <pc:sldMk cId="3758340086" sldId="297"/>
            <ac:picMk id="17" creationId="{095AB12D-3FF3-2053-6D28-A589632DD364}"/>
          </ac:picMkLst>
        </pc:picChg>
      </pc:sldChg>
      <pc:sldChg chg="addSp delSp modSp add mod modNotesTx">
        <pc:chgData name="Olivia Burton" userId="62a4817e-bc24-4eee-95b1-6275ca254eb4" providerId="ADAL" clId="{1874E1AC-665D-4B60-9C5D-790E5DA9F59D}" dt="2025-06-18T15:10:24.008" v="10310" actId="207"/>
        <pc:sldMkLst>
          <pc:docMk/>
          <pc:sldMk cId="3404381812" sldId="298"/>
        </pc:sldMkLst>
        <pc:spChg chg="mod">
          <ac:chgData name="Olivia Burton" userId="62a4817e-bc24-4eee-95b1-6275ca254eb4" providerId="ADAL" clId="{1874E1AC-665D-4B60-9C5D-790E5DA9F59D}" dt="2025-06-18T14:47:51.218" v="10136" actId="207"/>
          <ac:spMkLst>
            <pc:docMk/>
            <pc:sldMk cId="3404381812" sldId="298"/>
            <ac:spMk id="5" creationId="{8029F262-81ED-E5F9-C724-548BED6B14A7}"/>
          </ac:spMkLst>
        </pc:spChg>
        <pc:spChg chg="mod">
          <ac:chgData name="Olivia Burton" userId="62a4817e-bc24-4eee-95b1-6275ca254eb4" providerId="ADAL" clId="{1874E1AC-665D-4B60-9C5D-790E5DA9F59D}" dt="2025-06-18T14:47:51.218" v="10136" actId="207"/>
          <ac:spMkLst>
            <pc:docMk/>
            <pc:sldMk cId="3404381812" sldId="298"/>
            <ac:spMk id="6" creationId="{976EBED5-BB62-9CB5-3DCC-5110BAA62808}"/>
          </ac:spMkLst>
        </pc:spChg>
        <pc:spChg chg="mod">
          <ac:chgData name="Olivia Burton" userId="62a4817e-bc24-4eee-95b1-6275ca254eb4" providerId="ADAL" clId="{1874E1AC-665D-4B60-9C5D-790E5DA9F59D}" dt="2025-06-18T14:47:54.592" v="10137" actId="207"/>
          <ac:spMkLst>
            <pc:docMk/>
            <pc:sldMk cId="3404381812" sldId="298"/>
            <ac:spMk id="9" creationId="{60829C32-88ED-2947-1A38-3A33890993BF}"/>
          </ac:spMkLst>
        </pc:spChg>
        <pc:spChg chg="add mod">
          <ac:chgData name="Olivia Burton" userId="62a4817e-bc24-4eee-95b1-6275ca254eb4" providerId="ADAL" clId="{1874E1AC-665D-4B60-9C5D-790E5DA9F59D}" dt="2025-06-18T15:10:24.008" v="10310" actId="207"/>
          <ac:spMkLst>
            <pc:docMk/>
            <pc:sldMk cId="3404381812" sldId="298"/>
            <ac:spMk id="14" creationId="{D9A855E8-BA4D-3781-DFCE-62A3E2477701}"/>
          </ac:spMkLst>
        </pc:spChg>
        <pc:picChg chg="add mod ord modCrop">
          <ac:chgData name="Olivia Burton" userId="62a4817e-bc24-4eee-95b1-6275ca254eb4" providerId="ADAL" clId="{1874E1AC-665D-4B60-9C5D-790E5DA9F59D}" dt="2025-06-18T14:47:43.149" v="10135" actId="732"/>
          <ac:picMkLst>
            <pc:docMk/>
            <pc:sldMk cId="3404381812" sldId="298"/>
            <ac:picMk id="12" creationId="{F6902D5C-31C8-B363-A178-9B79175C322D}"/>
          </ac:picMkLst>
        </pc:picChg>
        <pc:picChg chg="add mod">
          <ac:chgData name="Olivia Burton" userId="62a4817e-bc24-4eee-95b1-6275ca254eb4" providerId="ADAL" clId="{1874E1AC-665D-4B60-9C5D-790E5DA9F59D}" dt="2025-06-18T14:54:20.941" v="10197"/>
          <ac:picMkLst>
            <pc:docMk/>
            <pc:sldMk cId="3404381812" sldId="298"/>
            <ac:picMk id="17" creationId="{BED62A3B-15B4-F9C7-88F9-E4C14C25EAA1}"/>
          </ac:picMkLst>
        </pc:picChg>
        <pc:picChg chg="add mod">
          <ac:chgData name="Olivia Burton" userId="62a4817e-bc24-4eee-95b1-6275ca254eb4" providerId="ADAL" clId="{1874E1AC-665D-4B60-9C5D-790E5DA9F59D}" dt="2025-06-18T14:55:59.203" v="10227"/>
          <ac:picMkLst>
            <pc:docMk/>
            <pc:sldMk cId="3404381812" sldId="298"/>
            <ac:picMk id="18" creationId="{D7C59C51-758D-9F77-D221-79ACE43340D8}"/>
          </ac:picMkLst>
        </pc:picChg>
        <pc:picChg chg="add mod">
          <ac:chgData name="Olivia Burton" userId="62a4817e-bc24-4eee-95b1-6275ca254eb4" providerId="ADAL" clId="{1874E1AC-665D-4B60-9C5D-790E5DA9F59D}" dt="2025-06-18T14:55:59.203" v="10227"/>
          <ac:picMkLst>
            <pc:docMk/>
            <pc:sldMk cId="3404381812" sldId="298"/>
            <ac:picMk id="19" creationId="{6D07DA10-F09D-7613-01C8-34BC8413595A}"/>
          </ac:picMkLst>
        </pc:picChg>
      </pc:sldChg>
      <pc:sldChg chg="addSp delSp modSp add mod modNotesTx">
        <pc:chgData name="Olivia Burton" userId="62a4817e-bc24-4eee-95b1-6275ca254eb4" providerId="ADAL" clId="{1874E1AC-665D-4B60-9C5D-790E5DA9F59D}" dt="2025-06-18T15:10:18.698" v="10309" actId="207"/>
        <pc:sldMkLst>
          <pc:docMk/>
          <pc:sldMk cId="410728871" sldId="299"/>
        </pc:sldMkLst>
        <pc:spChg chg="mod">
          <ac:chgData name="Olivia Burton" userId="62a4817e-bc24-4eee-95b1-6275ca254eb4" providerId="ADAL" clId="{1874E1AC-665D-4B60-9C5D-790E5DA9F59D}" dt="2025-06-18T14:49:51.466" v="10156" actId="207"/>
          <ac:spMkLst>
            <pc:docMk/>
            <pc:sldMk cId="410728871" sldId="299"/>
            <ac:spMk id="5" creationId="{9A975BA7-5D30-30C0-5182-714DA4B785D1}"/>
          </ac:spMkLst>
        </pc:spChg>
        <pc:spChg chg="mod">
          <ac:chgData name="Olivia Burton" userId="62a4817e-bc24-4eee-95b1-6275ca254eb4" providerId="ADAL" clId="{1874E1AC-665D-4B60-9C5D-790E5DA9F59D}" dt="2025-06-18T14:49:51.466" v="10156" actId="207"/>
          <ac:spMkLst>
            <pc:docMk/>
            <pc:sldMk cId="410728871" sldId="299"/>
            <ac:spMk id="6" creationId="{D575D16E-A774-5E4A-6CA1-54678883AA6D}"/>
          </ac:spMkLst>
        </pc:spChg>
        <pc:spChg chg="mod">
          <ac:chgData name="Olivia Burton" userId="62a4817e-bc24-4eee-95b1-6275ca254eb4" providerId="ADAL" clId="{1874E1AC-665D-4B60-9C5D-790E5DA9F59D}" dt="2025-06-18T14:49:54.464" v="10157" actId="207"/>
          <ac:spMkLst>
            <pc:docMk/>
            <pc:sldMk cId="410728871" sldId="299"/>
            <ac:spMk id="9" creationId="{1E745C4C-E130-3B8B-E42D-6E471BDACA32}"/>
          </ac:spMkLst>
        </pc:spChg>
        <pc:spChg chg="add mod">
          <ac:chgData name="Olivia Burton" userId="62a4817e-bc24-4eee-95b1-6275ca254eb4" providerId="ADAL" clId="{1874E1AC-665D-4B60-9C5D-790E5DA9F59D}" dt="2025-06-18T15:10:18.698" v="10309" actId="207"/>
          <ac:spMkLst>
            <pc:docMk/>
            <pc:sldMk cId="410728871" sldId="299"/>
            <ac:spMk id="14" creationId="{5583A9B0-1184-30AB-0981-C66918DC6C10}"/>
          </ac:spMkLst>
        </pc:spChg>
        <pc:picChg chg="add mod ord">
          <ac:chgData name="Olivia Burton" userId="62a4817e-bc24-4eee-95b1-6275ca254eb4" providerId="ADAL" clId="{1874E1AC-665D-4B60-9C5D-790E5DA9F59D}" dt="2025-06-18T14:49:43.555" v="10154" actId="167"/>
          <ac:picMkLst>
            <pc:docMk/>
            <pc:sldMk cId="410728871" sldId="299"/>
            <ac:picMk id="16" creationId="{ED9A0F14-A696-E862-4A3B-3FBF00561846}"/>
          </ac:picMkLst>
        </pc:picChg>
        <pc:picChg chg="add mod">
          <ac:chgData name="Olivia Burton" userId="62a4817e-bc24-4eee-95b1-6275ca254eb4" providerId="ADAL" clId="{1874E1AC-665D-4B60-9C5D-790E5DA9F59D}" dt="2025-06-18T14:54:17.049" v="10195"/>
          <ac:picMkLst>
            <pc:docMk/>
            <pc:sldMk cId="410728871" sldId="299"/>
            <ac:picMk id="17" creationId="{17D81623-39DA-8792-8DFF-9C13106810CF}"/>
          </ac:picMkLst>
        </pc:picChg>
        <pc:picChg chg="add mod">
          <ac:chgData name="Olivia Burton" userId="62a4817e-bc24-4eee-95b1-6275ca254eb4" providerId="ADAL" clId="{1874E1AC-665D-4B60-9C5D-790E5DA9F59D}" dt="2025-06-18T14:56:04.978" v="10229"/>
          <ac:picMkLst>
            <pc:docMk/>
            <pc:sldMk cId="410728871" sldId="299"/>
            <ac:picMk id="18" creationId="{4E5202DC-AAEB-EAE8-9E65-947A233E3813}"/>
          </ac:picMkLst>
        </pc:picChg>
        <pc:picChg chg="add mod">
          <ac:chgData name="Olivia Burton" userId="62a4817e-bc24-4eee-95b1-6275ca254eb4" providerId="ADAL" clId="{1874E1AC-665D-4B60-9C5D-790E5DA9F59D}" dt="2025-06-18T14:56:04.978" v="10229"/>
          <ac:picMkLst>
            <pc:docMk/>
            <pc:sldMk cId="410728871" sldId="299"/>
            <ac:picMk id="19" creationId="{A9EE2E32-A11D-D2D0-003B-CCD303E22238}"/>
          </ac:picMkLst>
        </pc:picChg>
      </pc:sldChg>
      <pc:sldChg chg="addSp delSp modSp add del mod">
        <pc:chgData name="Olivia Burton" userId="62a4817e-bc24-4eee-95b1-6275ca254eb4" providerId="ADAL" clId="{1874E1AC-665D-4B60-9C5D-790E5DA9F59D}" dt="2025-06-18T15:05:36.237" v="10292" actId="47"/>
        <pc:sldMkLst>
          <pc:docMk/>
          <pc:sldMk cId="2169417947" sldId="300"/>
        </pc:sldMkLst>
      </pc:sldChg>
      <pc:sldChg chg="addSp delSp modSp add mod">
        <pc:chgData name="Olivia Burton" userId="62a4817e-bc24-4eee-95b1-6275ca254eb4" providerId="ADAL" clId="{1874E1AC-665D-4B60-9C5D-790E5DA9F59D}" dt="2025-06-18T15:09:04.093" v="10301" actId="207"/>
        <pc:sldMkLst>
          <pc:docMk/>
          <pc:sldMk cId="444871784" sldId="301"/>
        </pc:sldMkLst>
        <pc:spChg chg="mod">
          <ac:chgData name="Olivia Burton" userId="62a4817e-bc24-4eee-95b1-6275ca254eb4" providerId="ADAL" clId="{1874E1AC-665D-4B60-9C5D-790E5DA9F59D}" dt="2025-06-18T15:09:04.093" v="10301" actId="207"/>
          <ac:spMkLst>
            <pc:docMk/>
            <pc:sldMk cId="444871784" sldId="301"/>
            <ac:spMk id="3" creationId="{50DA8E75-6B03-D831-4E99-320D255EF9AC}"/>
          </ac:spMkLst>
        </pc:spChg>
        <pc:picChg chg="add mod">
          <ac:chgData name="Olivia Burton" userId="62a4817e-bc24-4eee-95b1-6275ca254eb4" providerId="ADAL" clId="{1874E1AC-665D-4B60-9C5D-790E5DA9F59D}" dt="2025-06-18T14:07:45.128" v="9878" actId="1076"/>
          <ac:picMkLst>
            <pc:docMk/>
            <pc:sldMk cId="444871784" sldId="301"/>
            <ac:picMk id="8" creationId="{B0884D24-F143-4A00-659E-6F9EB621B97F}"/>
          </ac:picMkLst>
        </pc:picChg>
        <pc:picChg chg="mod">
          <ac:chgData name="Olivia Burton" userId="62a4817e-bc24-4eee-95b1-6275ca254eb4" providerId="ADAL" clId="{1874E1AC-665D-4B60-9C5D-790E5DA9F59D}" dt="2025-06-18T15:07:48.186" v="10297" actId="14826"/>
          <ac:picMkLst>
            <pc:docMk/>
            <pc:sldMk cId="444871784" sldId="301"/>
            <ac:picMk id="14" creationId="{7FB1303D-3563-4189-96BA-A22093937D6D}"/>
          </ac:picMkLst>
        </pc:picChg>
      </pc:sldChg>
      <pc:sldChg chg="add del">
        <pc:chgData name="Olivia Burton" userId="62a4817e-bc24-4eee-95b1-6275ca254eb4" providerId="ADAL" clId="{1874E1AC-665D-4B60-9C5D-790E5DA9F59D}" dt="2025-06-06T11:37:34.920" v="9699" actId="47"/>
        <pc:sldMkLst>
          <pc:docMk/>
          <pc:sldMk cId="1206776583" sldId="302"/>
        </pc:sldMkLst>
      </pc:sldChg>
      <pc:sldChg chg="addSp delSp modSp add mod">
        <pc:chgData name="Olivia Burton" userId="62a4817e-bc24-4eee-95b1-6275ca254eb4" providerId="ADAL" clId="{1874E1AC-665D-4B60-9C5D-790E5DA9F59D}" dt="2025-06-18T15:13:35.654" v="10324"/>
        <pc:sldMkLst>
          <pc:docMk/>
          <pc:sldMk cId="1090943229" sldId="303"/>
        </pc:sldMkLst>
        <pc:picChg chg="add mod">
          <ac:chgData name="Olivia Burton" userId="62a4817e-bc24-4eee-95b1-6275ca254eb4" providerId="ADAL" clId="{1874E1AC-665D-4B60-9C5D-790E5DA9F59D}" dt="2025-06-18T14:27:15.519" v="9916"/>
          <ac:picMkLst>
            <pc:docMk/>
            <pc:sldMk cId="1090943229" sldId="303"/>
            <ac:picMk id="2" creationId="{86C130B3-681A-D76B-DD82-A056191561D1}"/>
          </ac:picMkLst>
        </pc:picChg>
        <pc:picChg chg="add mod">
          <ac:chgData name="Olivia Burton" userId="62a4817e-bc24-4eee-95b1-6275ca254eb4" providerId="ADAL" clId="{1874E1AC-665D-4B60-9C5D-790E5DA9F59D}" dt="2025-06-18T15:13:35.654" v="10324"/>
          <ac:picMkLst>
            <pc:docMk/>
            <pc:sldMk cId="1090943229" sldId="303"/>
            <ac:picMk id="6" creationId="{CBDB5141-9AC0-D0D5-EC56-1E611A2A87DF}"/>
          </ac:picMkLst>
        </pc:picChg>
      </pc:sldChg>
      <pc:sldChg chg="addSp modSp add del">
        <pc:chgData name="Olivia Burton" userId="62a4817e-bc24-4eee-95b1-6275ca254eb4" providerId="ADAL" clId="{1874E1AC-665D-4B60-9C5D-790E5DA9F59D}" dt="2025-06-18T13:23:01.035" v="9755" actId="47"/>
        <pc:sldMkLst>
          <pc:docMk/>
          <pc:sldMk cId="3352908964" sldId="304"/>
        </pc:sldMkLst>
      </pc:sldChg>
      <pc:sldChg chg="delSp add del mod">
        <pc:chgData name="Olivia Burton" userId="62a4817e-bc24-4eee-95b1-6275ca254eb4" providerId="ADAL" clId="{1874E1AC-665D-4B60-9C5D-790E5DA9F59D}" dt="2025-06-18T13:22:07.704" v="9741" actId="47"/>
        <pc:sldMkLst>
          <pc:docMk/>
          <pc:sldMk cId="1152928430" sldId="305"/>
        </pc:sldMkLst>
      </pc:sldChg>
      <pc:sldChg chg="add del">
        <pc:chgData name="Olivia Burton" userId="62a4817e-bc24-4eee-95b1-6275ca254eb4" providerId="ADAL" clId="{1874E1AC-665D-4B60-9C5D-790E5DA9F59D}" dt="2025-06-02T16:13:32.412" v="3824" actId="47"/>
        <pc:sldMkLst>
          <pc:docMk/>
          <pc:sldMk cId="4211796625" sldId="306"/>
        </pc:sldMkLst>
      </pc:sldChg>
      <pc:sldChg chg="add del modNotesTx">
        <pc:chgData name="Olivia Burton" userId="62a4817e-bc24-4eee-95b1-6275ca254eb4" providerId="ADAL" clId="{1874E1AC-665D-4B60-9C5D-790E5DA9F59D}" dt="2025-06-06T09:10:56.520" v="5310" actId="47"/>
        <pc:sldMkLst>
          <pc:docMk/>
          <pc:sldMk cId="4122308817" sldId="307"/>
        </pc:sldMkLst>
      </pc:sldChg>
      <pc:sldChg chg="add del">
        <pc:chgData name="Olivia Burton" userId="62a4817e-bc24-4eee-95b1-6275ca254eb4" providerId="ADAL" clId="{1874E1AC-665D-4B60-9C5D-790E5DA9F59D}" dt="2025-06-06T09:10:56.520" v="5310" actId="47"/>
        <pc:sldMkLst>
          <pc:docMk/>
          <pc:sldMk cId="3217751768" sldId="308"/>
        </pc:sldMkLst>
      </pc:sldChg>
      <pc:sldChg chg="add del modNotesTx">
        <pc:chgData name="Olivia Burton" userId="62a4817e-bc24-4eee-95b1-6275ca254eb4" providerId="ADAL" clId="{1874E1AC-665D-4B60-9C5D-790E5DA9F59D}" dt="2025-06-06T09:10:56.520" v="5310" actId="47"/>
        <pc:sldMkLst>
          <pc:docMk/>
          <pc:sldMk cId="2192082939" sldId="309"/>
        </pc:sldMkLst>
      </pc:sldChg>
      <pc:sldChg chg="add del modNotesTx">
        <pc:chgData name="Olivia Burton" userId="62a4817e-bc24-4eee-95b1-6275ca254eb4" providerId="ADAL" clId="{1874E1AC-665D-4B60-9C5D-790E5DA9F59D}" dt="2025-06-06T09:10:56.520" v="5310" actId="47"/>
        <pc:sldMkLst>
          <pc:docMk/>
          <pc:sldMk cId="2744861295" sldId="310"/>
        </pc:sldMkLst>
      </pc:sldChg>
      <pc:sldChg chg="addSp delSp modSp add del mod">
        <pc:chgData name="Olivia Burton" userId="62a4817e-bc24-4eee-95b1-6275ca254eb4" providerId="ADAL" clId="{1874E1AC-665D-4B60-9C5D-790E5DA9F59D}" dt="2025-06-18T15:05:28.358" v="10290" actId="47"/>
        <pc:sldMkLst>
          <pc:docMk/>
          <pc:sldMk cId="2063005675" sldId="311"/>
        </pc:sldMkLst>
      </pc:sldChg>
      <pc:sldChg chg="new del">
        <pc:chgData name="Olivia Burton" userId="62a4817e-bc24-4eee-95b1-6275ca254eb4" providerId="ADAL" clId="{1874E1AC-665D-4B60-9C5D-790E5DA9F59D}" dt="2025-06-02T16:15:03.317" v="3977" actId="680"/>
        <pc:sldMkLst>
          <pc:docMk/>
          <pc:sldMk cId="1504413985" sldId="312"/>
        </pc:sldMkLst>
      </pc:sldChg>
      <pc:sldChg chg="addSp delSp modSp add mod">
        <pc:chgData name="Olivia Burton" userId="62a4817e-bc24-4eee-95b1-6275ca254eb4" providerId="ADAL" clId="{1874E1AC-665D-4B60-9C5D-790E5DA9F59D}" dt="2025-06-18T15:09:10.516" v="10302" actId="207"/>
        <pc:sldMkLst>
          <pc:docMk/>
          <pc:sldMk cId="2059952627" sldId="312"/>
        </pc:sldMkLst>
        <pc:spChg chg="mod">
          <ac:chgData name="Olivia Burton" userId="62a4817e-bc24-4eee-95b1-6275ca254eb4" providerId="ADAL" clId="{1874E1AC-665D-4B60-9C5D-790E5DA9F59D}" dt="2025-06-18T15:09:10.516" v="10302" actId="207"/>
          <ac:spMkLst>
            <pc:docMk/>
            <pc:sldMk cId="2059952627" sldId="312"/>
            <ac:spMk id="3" creationId="{50DA8E75-6B03-D831-4E99-320D255EF9AC}"/>
          </ac:spMkLst>
        </pc:spChg>
        <pc:picChg chg="add mod">
          <ac:chgData name="Olivia Burton" userId="62a4817e-bc24-4eee-95b1-6275ca254eb4" providerId="ADAL" clId="{1874E1AC-665D-4B60-9C5D-790E5DA9F59D}" dt="2025-06-18T14:19:54.129" v="9892"/>
          <ac:picMkLst>
            <pc:docMk/>
            <pc:sldMk cId="2059952627" sldId="312"/>
            <ac:picMk id="4" creationId="{966EE64D-F6F4-3F6C-B3C7-9F39487BC8B4}"/>
          </ac:picMkLst>
        </pc:picChg>
        <pc:picChg chg="mod">
          <ac:chgData name="Olivia Burton" userId="62a4817e-bc24-4eee-95b1-6275ca254eb4" providerId="ADAL" clId="{1874E1AC-665D-4B60-9C5D-790E5DA9F59D}" dt="2025-06-18T15:07:55.516" v="10298" actId="14826"/>
          <ac:picMkLst>
            <pc:docMk/>
            <pc:sldMk cId="2059952627" sldId="312"/>
            <ac:picMk id="14" creationId="{7FB1303D-3563-4189-96BA-A22093937D6D}"/>
          </ac:picMkLst>
        </pc:picChg>
      </pc:sldChg>
      <pc:sldChg chg="add del">
        <pc:chgData name="Olivia Burton" userId="62a4817e-bc24-4eee-95b1-6275ca254eb4" providerId="ADAL" clId="{1874E1AC-665D-4B60-9C5D-790E5DA9F59D}" dt="2025-06-06T11:37:44.449" v="9701" actId="47"/>
        <pc:sldMkLst>
          <pc:docMk/>
          <pc:sldMk cId="2462330506" sldId="313"/>
        </pc:sldMkLst>
      </pc:sldChg>
      <pc:sldChg chg="addSp delSp modSp add mod">
        <pc:chgData name="Olivia Burton" userId="62a4817e-bc24-4eee-95b1-6275ca254eb4" providerId="ADAL" clId="{1874E1AC-665D-4B60-9C5D-790E5DA9F59D}" dt="2025-06-18T15:13:45.655" v="10326"/>
        <pc:sldMkLst>
          <pc:docMk/>
          <pc:sldMk cId="1705660644" sldId="314"/>
        </pc:sldMkLst>
        <pc:picChg chg="add mod">
          <ac:chgData name="Olivia Burton" userId="62a4817e-bc24-4eee-95b1-6275ca254eb4" providerId="ADAL" clId="{1874E1AC-665D-4B60-9C5D-790E5DA9F59D}" dt="2025-06-18T14:27:27.021" v="9919"/>
          <ac:picMkLst>
            <pc:docMk/>
            <pc:sldMk cId="1705660644" sldId="314"/>
            <ac:picMk id="2" creationId="{E130B852-5D90-A4BE-1350-9F7DB6DA1346}"/>
          </ac:picMkLst>
        </pc:picChg>
        <pc:picChg chg="add mod">
          <ac:chgData name="Olivia Burton" userId="62a4817e-bc24-4eee-95b1-6275ca254eb4" providerId="ADAL" clId="{1874E1AC-665D-4B60-9C5D-790E5DA9F59D}" dt="2025-06-18T15:13:45.655" v="10326"/>
          <ac:picMkLst>
            <pc:docMk/>
            <pc:sldMk cId="1705660644" sldId="314"/>
            <ac:picMk id="6" creationId="{48E66033-067F-18AD-2DE5-7512CB246353}"/>
          </ac:picMkLst>
        </pc:picChg>
      </pc:sldChg>
      <pc:sldChg chg="addSp modSp add del">
        <pc:chgData name="Olivia Burton" userId="62a4817e-bc24-4eee-95b1-6275ca254eb4" providerId="ADAL" clId="{1874E1AC-665D-4B60-9C5D-790E5DA9F59D}" dt="2025-06-18T13:23:10.050" v="9759" actId="47"/>
        <pc:sldMkLst>
          <pc:docMk/>
          <pc:sldMk cId="1204881048" sldId="315"/>
        </pc:sldMkLst>
      </pc:sldChg>
      <pc:sldChg chg="delSp add del mod">
        <pc:chgData name="Olivia Burton" userId="62a4817e-bc24-4eee-95b1-6275ca254eb4" providerId="ADAL" clId="{1874E1AC-665D-4B60-9C5D-790E5DA9F59D}" dt="2025-06-18T13:22:25.571" v="9745" actId="47"/>
        <pc:sldMkLst>
          <pc:docMk/>
          <pc:sldMk cId="3121033740" sldId="316"/>
        </pc:sldMkLst>
      </pc:sldChg>
      <pc:sldChg chg="add del modNotesTx">
        <pc:chgData name="Olivia Burton" userId="62a4817e-bc24-4eee-95b1-6275ca254eb4" providerId="ADAL" clId="{1874E1AC-665D-4B60-9C5D-790E5DA9F59D}" dt="2025-06-06T09:11:08.159" v="5312" actId="47"/>
        <pc:sldMkLst>
          <pc:docMk/>
          <pc:sldMk cId="4050098967" sldId="317"/>
        </pc:sldMkLst>
      </pc:sldChg>
      <pc:sldChg chg="add del">
        <pc:chgData name="Olivia Burton" userId="62a4817e-bc24-4eee-95b1-6275ca254eb4" providerId="ADAL" clId="{1874E1AC-665D-4B60-9C5D-790E5DA9F59D}" dt="2025-06-06T09:11:08.159" v="5312" actId="47"/>
        <pc:sldMkLst>
          <pc:docMk/>
          <pc:sldMk cId="2895545208" sldId="318"/>
        </pc:sldMkLst>
      </pc:sldChg>
      <pc:sldChg chg="add del modNotesTx">
        <pc:chgData name="Olivia Burton" userId="62a4817e-bc24-4eee-95b1-6275ca254eb4" providerId="ADAL" clId="{1874E1AC-665D-4B60-9C5D-790E5DA9F59D}" dt="2025-06-06T09:11:08.159" v="5312" actId="47"/>
        <pc:sldMkLst>
          <pc:docMk/>
          <pc:sldMk cId="2729694323" sldId="319"/>
        </pc:sldMkLst>
      </pc:sldChg>
      <pc:sldChg chg="add del modNotesTx">
        <pc:chgData name="Olivia Burton" userId="62a4817e-bc24-4eee-95b1-6275ca254eb4" providerId="ADAL" clId="{1874E1AC-665D-4B60-9C5D-790E5DA9F59D}" dt="2025-06-06T09:11:08.159" v="5312" actId="47"/>
        <pc:sldMkLst>
          <pc:docMk/>
          <pc:sldMk cId="2337466238" sldId="320"/>
        </pc:sldMkLst>
      </pc:sldChg>
      <pc:sldChg chg="addSp delSp modSp add mod">
        <pc:chgData name="Olivia Burton" userId="62a4817e-bc24-4eee-95b1-6275ca254eb4" providerId="ADAL" clId="{1874E1AC-665D-4B60-9C5D-790E5DA9F59D}" dt="2025-06-18T15:05:02.804" v="10288" actId="1076"/>
        <pc:sldMkLst>
          <pc:docMk/>
          <pc:sldMk cId="2155356515" sldId="321"/>
        </pc:sldMkLst>
        <pc:spChg chg="mod">
          <ac:chgData name="Olivia Burton" userId="62a4817e-bc24-4eee-95b1-6275ca254eb4" providerId="ADAL" clId="{1874E1AC-665D-4B60-9C5D-790E5DA9F59D}" dt="2025-06-18T15:04:22.581" v="10275" actId="12788"/>
          <ac:spMkLst>
            <pc:docMk/>
            <pc:sldMk cId="2155356515" sldId="321"/>
            <ac:spMk id="16" creationId="{76510B8A-FA63-ECE5-1DB9-34C4578336FF}"/>
          </ac:spMkLst>
        </pc:spChg>
        <pc:picChg chg="add mod">
          <ac:chgData name="Olivia Burton" userId="62a4817e-bc24-4eee-95b1-6275ca254eb4" providerId="ADAL" clId="{1874E1AC-665D-4B60-9C5D-790E5DA9F59D}" dt="2025-06-18T14:27:52.856" v="9923" actId="14100"/>
          <ac:picMkLst>
            <pc:docMk/>
            <pc:sldMk cId="2155356515" sldId="321"/>
            <ac:picMk id="2" creationId="{303E86EB-7D15-3E3B-AFEB-6F06CA2B53AD}"/>
          </ac:picMkLst>
        </pc:picChg>
        <pc:picChg chg="mod modCrop">
          <ac:chgData name="Olivia Burton" userId="62a4817e-bc24-4eee-95b1-6275ca254eb4" providerId="ADAL" clId="{1874E1AC-665D-4B60-9C5D-790E5DA9F59D}" dt="2025-06-18T15:05:02.804" v="10288" actId="1076"/>
          <ac:picMkLst>
            <pc:docMk/>
            <pc:sldMk cId="2155356515" sldId="321"/>
            <ac:picMk id="5" creationId="{5347E973-F819-9BC3-C298-9D1D80C630E2}"/>
          </ac:picMkLst>
        </pc:picChg>
        <pc:picChg chg="add mod">
          <ac:chgData name="Olivia Burton" userId="62a4817e-bc24-4eee-95b1-6275ca254eb4" providerId="ADAL" clId="{1874E1AC-665D-4B60-9C5D-790E5DA9F59D}" dt="2025-06-18T14:35:20.013" v="10009" actId="1076"/>
          <ac:picMkLst>
            <pc:docMk/>
            <pc:sldMk cId="2155356515" sldId="321"/>
            <ac:picMk id="7" creationId="{DA7A3FB8-D929-4245-91FC-B6F7FB086E9D}"/>
          </ac:picMkLst>
        </pc:picChg>
        <pc:picChg chg="mod">
          <ac:chgData name="Olivia Burton" userId="62a4817e-bc24-4eee-95b1-6275ca254eb4" providerId="ADAL" clId="{1874E1AC-665D-4B60-9C5D-790E5DA9F59D}" dt="2025-06-18T15:04:39.188" v="10278" actId="1076"/>
          <ac:picMkLst>
            <pc:docMk/>
            <pc:sldMk cId="2155356515" sldId="321"/>
            <ac:picMk id="24" creationId="{337A6133-4405-A704-8B9F-D6AB1013A260}"/>
          </ac:picMkLst>
        </pc:picChg>
        <pc:picChg chg="mod">
          <ac:chgData name="Olivia Burton" userId="62a4817e-bc24-4eee-95b1-6275ca254eb4" providerId="ADAL" clId="{1874E1AC-665D-4B60-9C5D-790E5DA9F59D}" dt="2025-06-18T15:04:33.737" v="10277" actId="1076"/>
          <ac:picMkLst>
            <pc:docMk/>
            <pc:sldMk cId="2155356515" sldId="321"/>
            <ac:picMk id="26" creationId="{6202CA22-BC95-38B6-68E1-B3AEAF9BCAFF}"/>
          </ac:picMkLst>
        </pc:picChg>
      </pc:sldChg>
      <pc:sldChg chg="add del ord modNotesTx">
        <pc:chgData name="Olivia Burton" userId="62a4817e-bc24-4eee-95b1-6275ca254eb4" providerId="ADAL" clId="{1874E1AC-665D-4B60-9C5D-790E5DA9F59D}" dt="2025-06-06T09:10:43.994" v="5308" actId="2696"/>
        <pc:sldMkLst>
          <pc:docMk/>
          <pc:sldMk cId="1069991892" sldId="322"/>
        </pc:sldMkLst>
      </pc:sldChg>
      <pc:sldChg chg="addSp delSp modSp add mod modNotesTx">
        <pc:chgData name="Olivia Burton" userId="62a4817e-bc24-4eee-95b1-6275ca254eb4" providerId="ADAL" clId="{1874E1AC-665D-4B60-9C5D-790E5DA9F59D}" dt="2025-06-18T15:10:04.685" v="10307" actId="207"/>
        <pc:sldMkLst>
          <pc:docMk/>
          <pc:sldMk cId="2624411902" sldId="322"/>
        </pc:sldMkLst>
        <pc:spChg chg="mod">
          <ac:chgData name="Olivia Burton" userId="62a4817e-bc24-4eee-95b1-6275ca254eb4" providerId="ADAL" clId="{1874E1AC-665D-4B60-9C5D-790E5DA9F59D}" dt="2025-06-18T14:51:01.177" v="10167" actId="207"/>
          <ac:spMkLst>
            <pc:docMk/>
            <pc:sldMk cId="2624411902" sldId="322"/>
            <ac:spMk id="5" creationId="{5997AC4D-0EDC-2F55-4BD5-95F0218FA331}"/>
          </ac:spMkLst>
        </pc:spChg>
        <pc:spChg chg="mod">
          <ac:chgData name="Olivia Burton" userId="62a4817e-bc24-4eee-95b1-6275ca254eb4" providerId="ADAL" clId="{1874E1AC-665D-4B60-9C5D-790E5DA9F59D}" dt="2025-06-18T14:51:01.177" v="10167" actId="207"/>
          <ac:spMkLst>
            <pc:docMk/>
            <pc:sldMk cId="2624411902" sldId="322"/>
            <ac:spMk id="6" creationId="{F3D78644-E6A0-5EB8-2CE1-C0D6B8639957}"/>
          </ac:spMkLst>
        </pc:spChg>
        <pc:spChg chg="add del mod">
          <ac:chgData name="Olivia Burton" userId="62a4817e-bc24-4eee-95b1-6275ca254eb4" providerId="ADAL" clId="{1874E1AC-665D-4B60-9C5D-790E5DA9F59D}" dt="2025-06-06T09:29:11.151" v="5938" actId="20577"/>
          <ac:spMkLst>
            <pc:docMk/>
            <pc:sldMk cId="2624411902" sldId="322"/>
            <ac:spMk id="11" creationId="{ABB2D8EF-9F2B-EF8B-4B18-5FC096318012}"/>
          </ac:spMkLst>
        </pc:spChg>
        <pc:spChg chg="add mod">
          <ac:chgData name="Olivia Burton" userId="62a4817e-bc24-4eee-95b1-6275ca254eb4" providerId="ADAL" clId="{1874E1AC-665D-4B60-9C5D-790E5DA9F59D}" dt="2025-06-18T15:10:04.685" v="10307" actId="207"/>
          <ac:spMkLst>
            <pc:docMk/>
            <pc:sldMk cId="2624411902" sldId="322"/>
            <ac:spMk id="12" creationId="{D8AB9202-F8C5-DDE9-A6D9-A335CDEA01FD}"/>
          </ac:spMkLst>
        </pc:spChg>
        <pc:picChg chg="add mod ord modCrop">
          <ac:chgData name="Olivia Burton" userId="62a4817e-bc24-4eee-95b1-6275ca254eb4" providerId="ADAL" clId="{1874E1AC-665D-4B60-9C5D-790E5DA9F59D}" dt="2025-06-18T14:50:54.206" v="10166" actId="732"/>
          <ac:picMkLst>
            <pc:docMk/>
            <pc:sldMk cId="2624411902" sldId="322"/>
            <ac:picMk id="8" creationId="{BC4D5E32-DF34-6E53-F327-5F8595695D64}"/>
          </ac:picMkLst>
        </pc:picChg>
        <pc:picChg chg="add mod">
          <ac:chgData name="Olivia Burton" userId="62a4817e-bc24-4eee-95b1-6275ca254eb4" providerId="ADAL" clId="{1874E1AC-665D-4B60-9C5D-790E5DA9F59D}" dt="2025-06-18T14:53:09.693" v="10188"/>
          <ac:picMkLst>
            <pc:docMk/>
            <pc:sldMk cId="2624411902" sldId="322"/>
            <ac:picMk id="15" creationId="{FCD7D234-95D7-141F-9BC8-8F4D9E23E419}"/>
          </ac:picMkLst>
        </pc:picChg>
        <pc:picChg chg="add mod">
          <ac:chgData name="Olivia Burton" userId="62a4817e-bc24-4eee-95b1-6275ca254eb4" providerId="ADAL" clId="{1874E1AC-665D-4B60-9C5D-790E5DA9F59D}" dt="2025-06-18T14:53:09.693" v="10188"/>
          <ac:picMkLst>
            <pc:docMk/>
            <pc:sldMk cId="2624411902" sldId="322"/>
            <ac:picMk id="16" creationId="{6290BC9D-9510-64B3-C16F-290040490B46}"/>
          </ac:picMkLst>
        </pc:picChg>
        <pc:picChg chg="add mod">
          <ac:chgData name="Olivia Burton" userId="62a4817e-bc24-4eee-95b1-6275ca254eb4" providerId="ADAL" clId="{1874E1AC-665D-4B60-9C5D-790E5DA9F59D}" dt="2025-06-18T14:53:46.231" v="10190" actId="1076"/>
          <ac:picMkLst>
            <pc:docMk/>
            <pc:sldMk cId="2624411902" sldId="322"/>
            <ac:picMk id="17" creationId="{E7F7D369-F043-DC22-D9F7-85EA05D98E2C}"/>
          </ac:picMkLst>
        </pc:picChg>
      </pc:sldChg>
      <pc:sldChg chg="addSp delSp modSp add mod modNotesTx">
        <pc:chgData name="Olivia Burton" userId="62a4817e-bc24-4eee-95b1-6275ca254eb4" providerId="ADAL" clId="{1874E1AC-665D-4B60-9C5D-790E5DA9F59D}" dt="2025-06-18T15:09:46.856" v="10305" actId="207"/>
        <pc:sldMkLst>
          <pc:docMk/>
          <pc:sldMk cId="1707478538" sldId="323"/>
        </pc:sldMkLst>
        <pc:spChg chg="mod">
          <ac:chgData name="Olivia Burton" userId="62a4817e-bc24-4eee-95b1-6275ca254eb4" providerId="ADAL" clId="{1874E1AC-665D-4B60-9C5D-790E5DA9F59D}" dt="2025-06-18T14:51:58.189" v="10177" actId="207"/>
          <ac:spMkLst>
            <pc:docMk/>
            <pc:sldMk cId="1707478538" sldId="323"/>
            <ac:spMk id="5" creationId="{0F0AE3C5-32E4-215E-CF76-54182DB58A48}"/>
          </ac:spMkLst>
        </pc:spChg>
        <pc:spChg chg="mod">
          <ac:chgData name="Olivia Burton" userId="62a4817e-bc24-4eee-95b1-6275ca254eb4" providerId="ADAL" clId="{1874E1AC-665D-4B60-9C5D-790E5DA9F59D}" dt="2025-06-18T14:51:58.189" v="10177" actId="207"/>
          <ac:spMkLst>
            <pc:docMk/>
            <pc:sldMk cId="1707478538" sldId="323"/>
            <ac:spMk id="6" creationId="{8EBCD117-DD63-1259-922A-7BF955409106}"/>
          </ac:spMkLst>
        </pc:spChg>
        <pc:spChg chg="mod">
          <ac:chgData name="Olivia Burton" userId="62a4817e-bc24-4eee-95b1-6275ca254eb4" providerId="ADAL" clId="{1874E1AC-665D-4B60-9C5D-790E5DA9F59D}" dt="2025-06-06T10:34:56.427" v="7571" actId="20577"/>
          <ac:spMkLst>
            <pc:docMk/>
            <pc:sldMk cId="1707478538" sldId="323"/>
            <ac:spMk id="11" creationId="{C4F2DA29-5DB5-D42F-73AB-067DE640D205}"/>
          </ac:spMkLst>
        </pc:spChg>
        <pc:spChg chg="add mod">
          <ac:chgData name="Olivia Burton" userId="62a4817e-bc24-4eee-95b1-6275ca254eb4" providerId="ADAL" clId="{1874E1AC-665D-4B60-9C5D-790E5DA9F59D}" dt="2025-06-18T15:09:46.856" v="10305" actId="207"/>
          <ac:spMkLst>
            <pc:docMk/>
            <pc:sldMk cId="1707478538" sldId="323"/>
            <ac:spMk id="12" creationId="{8F984102-2BA7-031A-130F-EA04F5FDFEFD}"/>
          </ac:spMkLst>
        </pc:spChg>
        <pc:picChg chg="add mod ord modCrop">
          <ac:chgData name="Olivia Burton" userId="62a4817e-bc24-4eee-95b1-6275ca254eb4" providerId="ADAL" clId="{1874E1AC-665D-4B60-9C5D-790E5DA9F59D}" dt="2025-06-18T14:51:44.977" v="10176" actId="732"/>
          <ac:picMkLst>
            <pc:docMk/>
            <pc:sldMk cId="1707478538" sldId="323"/>
            <ac:picMk id="8" creationId="{F368B9DB-ACA8-E976-6CE1-FC4C327FD4C2}"/>
          </ac:picMkLst>
        </pc:picChg>
        <pc:picChg chg="add mod">
          <ac:chgData name="Olivia Burton" userId="62a4817e-bc24-4eee-95b1-6275ca254eb4" providerId="ADAL" clId="{1874E1AC-665D-4B60-9C5D-790E5DA9F59D}" dt="2025-06-18T14:52:25.624" v="10184"/>
          <ac:picMkLst>
            <pc:docMk/>
            <pc:sldMk cId="1707478538" sldId="323"/>
            <ac:picMk id="16" creationId="{5C156CB3-3E8C-D37C-9BFB-868768C5F9F0}"/>
          </ac:picMkLst>
        </pc:picChg>
        <pc:picChg chg="add mod">
          <ac:chgData name="Olivia Burton" userId="62a4817e-bc24-4eee-95b1-6275ca254eb4" providerId="ADAL" clId="{1874E1AC-665D-4B60-9C5D-790E5DA9F59D}" dt="2025-06-18T14:52:25.624" v="10184"/>
          <ac:picMkLst>
            <pc:docMk/>
            <pc:sldMk cId="1707478538" sldId="323"/>
            <ac:picMk id="17" creationId="{B6CFC7CF-AA9B-3975-745B-9AC2887BBD2D}"/>
          </ac:picMkLst>
        </pc:picChg>
        <pc:picChg chg="add mod">
          <ac:chgData name="Olivia Burton" userId="62a4817e-bc24-4eee-95b1-6275ca254eb4" providerId="ADAL" clId="{1874E1AC-665D-4B60-9C5D-790E5DA9F59D}" dt="2025-06-18T14:53:57.376" v="10192"/>
          <ac:picMkLst>
            <pc:docMk/>
            <pc:sldMk cId="1707478538" sldId="323"/>
            <ac:picMk id="19" creationId="{AC6EC66F-6E78-F707-DD4A-487F62F587B5}"/>
          </ac:picMkLst>
        </pc:picChg>
      </pc:sldChg>
      <pc:sldChg chg="addSp delSp modSp add mod">
        <pc:chgData name="Olivia Burton" userId="62a4817e-bc24-4eee-95b1-6275ca254eb4" providerId="ADAL" clId="{1874E1AC-665D-4B60-9C5D-790E5DA9F59D}" dt="2025-06-18T14:45:08.675" v="10106"/>
        <pc:sldMkLst>
          <pc:docMk/>
          <pc:sldMk cId="1336707886" sldId="324"/>
        </pc:sldMkLst>
        <pc:picChg chg="add mod">
          <ac:chgData name="Olivia Burton" userId="62a4817e-bc24-4eee-95b1-6275ca254eb4" providerId="ADAL" clId="{1874E1AC-665D-4B60-9C5D-790E5DA9F59D}" dt="2025-06-18T14:21:16.311" v="9902"/>
          <ac:picMkLst>
            <pc:docMk/>
            <pc:sldMk cId="1336707886" sldId="324"/>
            <ac:picMk id="18" creationId="{D0A5B0EA-5EF4-BE9E-9E82-5DD19D342A77}"/>
          </ac:picMkLst>
        </pc:picChg>
        <pc:picChg chg="add mod">
          <ac:chgData name="Olivia Burton" userId="62a4817e-bc24-4eee-95b1-6275ca254eb4" providerId="ADAL" clId="{1874E1AC-665D-4B60-9C5D-790E5DA9F59D}" dt="2025-06-18T14:45:08.675" v="10106"/>
          <ac:picMkLst>
            <pc:docMk/>
            <pc:sldMk cId="1336707886" sldId="324"/>
            <ac:picMk id="19" creationId="{17EF646B-34C8-5233-8412-2F6C72DB3614}"/>
          </ac:picMkLst>
        </pc:picChg>
      </pc:sldChg>
      <pc:sldChg chg="addSp modSp add del mod">
        <pc:chgData name="Olivia Burton" userId="62a4817e-bc24-4eee-95b1-6275ca254eb4" providerId="ADAL" clId="{1874E1AC-665D-4B60-9C5D-790E5DA9F59D}" dt="2025-06-06T11:25:52.082" v="9333" actId="47"/>
        <pc:sldMkLst>
          <pc:docMk/>
          <pc:sldMk cId="3441205827" sldId="324"/>
        </pc:sldMkLst>
      </pc:sldChg>
      <pc:sldChg chg="addSp delSp modSp add mod">
        <pc:chgData name="Olivia Burton" userId="62a4817e-bc24-4eee-95b1-6275ca254eb4" providerId="ADAL" clId="{1874E1AC-665D-4B60-9C5D-790E5DA9F59D}" dt="2025-06-18T14:37:00.585" v="10025"/>
        <pc:sldMkLst>
          <pc:docMk/>
          <pc:sldMk cId="921530018" sldId="325"/>
        </pc:sldMkLst>
        <pc:picChg chg="add mod">
          <ac:chgData name="Olivia Burton" userId="62a4817e-bc24-4eee-95b1-6275ca254eb4" providerId="ADAL" clId="{1874E1AC-665D-4B60-9C5D-790E5DA9F59D}" dt="2025-06-18T14:33:07.944" v="9989"/>
          <ac:picMkLst>
            <pc:docMk/>
            <pc:sldMk cId="921530018" sldId="325"/>
            <ac:picMk id="18" creationId="{0DA48B3A-7887-2BB8-5262-1823C16DB67B}"/>
          </ac:picMkLst>
        </pc:picChg>
        <pc:picChg chg="add mod">
          <ac:chgData name="Olivia Burton" userId="62a4817e-bc24-4eee-95b1-6275ca254eb4" providerId="ADAL" clId="{1874E1AC-665D-4B60-9C5D-790E5DA9F59D}" dt="2025-06-18T14:37:00.585" v="10025"/>
          <ac:picMkLst>
            <pc:docMk/>
            <pc:sldMk cId="921530018" sldId="325"/>
            <ac:picMk id="21" creationId="{ED5AAC34-C762-F54B-F614-1A2BF789D850}"/>
          </ac:picMkLst>
        </pc:picChg>
      </pc:sldChg>
      <pc:sldChg chg="addSp delSp modSp add mod">
        <pc:chgData name="Olivia Burton" userId="62a4817e-bc24-4eee-95b1-6275ca254eb4" providerId="ADAL" clId="{1874E1AC-665D-4B60-9C5D-790E5DA9F59D}" dt="2025-06-18T14:36:44.512" v="10023"/>
        <pc:sldMkLst>
          <pc:docMk/>
          <pc:sldMk cId="2878337333" sldId="326"/>
        </pc:sldMkLst>
        <pc:picChg chg="add mod">
          <ac:chgData name="Olivia Burton" userId="62a4817e-bc24-4eee-95b1-6275ca254eb4" providerId="ADAL" clId="{1874E1AC-665D-4B60-9C5D-790E5DA9F59D}" dt="2025-06-18T14:21:53.048" v="9906"/>
          <ac:picMkLst>
            <pc:docMk/>
            <pc:sldMk cId="2878337333" sldId="326"/>
            <ac:picMk id="18" creationId="{2BB8E86F-C143-0CB0-AAB2-E0F06B336521}"/>
          </ac:picMkLst>
        </pc:picChg>
        <pc:picChg chg="add mod">
          <ac:chgData name="Olivia Burton" userId="62a4817e-bc24-4eee-95b1-6275ca254eb4" providerId="ADAL" clId="{1874E1AC-665D-4B60-9C5D-790E5DA9F59D}" dt="2025-06-18T14:36:44.512" v="10023"/>
          <ac:picMkLst>
            <pc:docMk/>
            <pc:sldMk cId="2878337333" sldId="326"/>
            <ac:picMk id="19" creationId="{89177DD2-07AB-360A-CEE5-FF658E5817F7}"/>
          </ac:picMkLst>
        </pc:picChg>
      </pc:sldChg>
      <pc:sldChg chg="addSp delSp modSp add del mod ord modMedia delAnim modAnim">
        <pc:chgData name="Olivia Burton" userId="62a4817e-bc24-4eee-95b1-6275ca254eb4" providerId="ADAL" clId="{1874E1AC-665D-4B60-9C5D-790E5DA9F59D}" dt="2025-06-20T10:16:56.342" v="10330" actId="47"/>
        <pc:sldMkLst>
          <pc:docMk/>
          <pc:sldMk cId="3130062281" sldId="327"/>
        </pc:sldMkLst>
        <pc:spChg chg="add mod">
          <ac:chgData name="Olivia Burton" userId="62a4817e-bc24-4eee-95b1-6275ca254eb4" providerId="ADAL" clId="{1874E1AC-665D-4B60-9C5D-790E5DA9F59D}" dt="2025-06-18T15:10:31.669" v="10312" actId="207"/>
          <ac:spMkLst>
            <pc:docMk/>
            <pc:sldMk cId="3130062281" sldId="327"/>
            <ac:spMk id="2" creationId="{F120D780-4CE4-C629-3160-713ADEAFBCA1}"/>
          </ac:spMkLst>
        </pc:spChg>
        <pc:picChg chg="add mod">
          <ac:chgData name="Olivia Burton" userId="62a4817e-bc24-4eee-95b1-6275ca254eb4" providerId="ADAL" clId="{1874E1AC-665D-4B60-9C5D-790E5DA9F59D}" dt="2025-06-18T14:32:01.043" v="9959"/>
          <ac:picMkLst>
            <pc:docMk/>
            <pc:sldMk cId="3130062281" sldId="327"/>
            <ac:picMk id="3" creationId="{0DA4A8F4-0AE9-3CDE-A68E-7DFEE02F5E36}"/>
          </ac:picMkLst>
        </pc:picChg>
        <pc:picChg chg="add mod">
          <ac:chgData name="Olivia Burton" userId="62a4817e-bc24-4eee-95b1-6275ca254eb4" providerId="ADAL" clId="{1874E1AC-665D-4B60-9C5D-790E5DA9F59D}" dt="2025-06-18T14:32:01.043" v="9959"/>
          <ac:picMkLst>
            <pc:docMk/>
            <pc:sldMk cId="3130062281" sldId="327"/>
            <ac:picMk id="4" creationId="{1A9EB7E8-0208-B255-CFF6-01E7A63460EA}"/>
          </ac:picMkLst>
        </pc:picChg>
        <pc:picChg chg="add mod">
          <ac:chgData name="Olivia Burton" userId="62a4817e-bc24-4eee-95b1-6275ca254eb4" providerId="ADAL" clId="{1874E1AC-665D-4B60-9C5D-790E5DA9F59D}" dt="2025-06-18T13:32:56.114" v="9812" actId="27784"/>
          <ac:picMkLst>
            <pc:docMk/>
            <pc:sldMk cId="3130062281" sldId="327"/>
            <ac:picMk id="5" creationId="{6F329E76-D05B-EB5E-05C1-85635C4AFACA}"/>
          </ac:picMkLst>
        </pc:picChg>
        <pc:picChg chg="add mod">
          <ac:chgData name="Olivia Burton" userId="62a4817e-bc24-4eee-95b1-6275ca254eb4" providerId="ADAL" clId="{1874E1AC-665D-4B60-9C5D-790E5DA9F59D}" dt="2025-06-18T14:34:31.110" v="10003"/>
          <ac:picMkLst>
            <pc:docMk/>
            <pc:sldMk cId="3130062281" sldId="327"/>
            <ac:picMk id="6" creationId="{01126F25-7255-6097-994E-10FC677BE6E7}"/>
          </ac:picMkLst>
        </pc:picChg>
      </pc:sldChg>
      <pc:sldChg chg="addSp delSp modSp add del mod ord modMedia delAnim modAnim">
        <pc:chgData name="Olivia Burton" userId="62a4817e-bc24-4eee-95b1-6275ca254eb4" providerId="ADAL" clId="{1874E1AC-665D-4B60-9C5D-790E5DA9F59D}" dt="2025-06-20T10:17:33.708" v="10332" actId="47"/>
        <pc:sldMkLst>
          <pc:docMk/>
          <pc:sldMk cId="4064644200" sldId="328"/>
        </pc:sldMkLst>
        <pc:spChg chg="add mod">
          <ac:chgData name="Olivia Burton" userId="62a4817e-bc24-4eee-95b1-6275ca254eb4" providerId="ADAL" clId="{1874E1AC-665D-4B60-9C5D-790E5DA9F59D}" dt="2025-06-18T15:10:08.874" v="10308" actId="207"/>
          <ac:spMkLst>
            <pc:docMk/>
            <pc:sldMk cId="4064644200" sldId="328"/>
            <ac:spMk id="5" creationId="{291DE050-C5D4-8B74-5A62-ABC420E45A6A}"/>
          </ac:spMkLst>
        </pc:spChg>
        <pc:picChg chg="add mod">
          <ac:chgData name="Olivia Burton" userId="62a4817e-bc24-4eee-95b1-6275ca254eb4" providerId="ADAL" clId="{1874E1AC-665D-4B60-9C5D-790E5DA9F59D}" dt="2025-06-18T13:33:23.456" v="9814" actId="27784"/>
          <ac:picMkLst>
            <pc:docMk/>
            <pc:sldMk cId="4064644200" sldId="328"/>
            <ac:picMk id="2" creationId="{7510BEE5-BFCA-9C4F-1C25-9EAE79A83E26}"/>
          </ac:picMkLst>
        </pc:picChg>
        <pc:picChg chg="add mod">
          <ac:chgData name="Olivia Burton" userId="62a4817e-bc24-4eee-95b1-6275ca254eb4" providerId="ADAL" clId="{1874E1AC-665D-4B60-9C5D-790E5DA9F59D}" dt="2025-06-18T14:31:55.034" v="9958"/>
          <ac:picMkLst>
            <pc:docMk/>
            <pc:sldMk cId="4064644200" sldId="328"/>
            <ac:picMk id="3" creationId="{987BCABD-2AD2-DB5A-285D-0C480B0816AC}"/>
          </ac:picMkLst>
        </pc:picChg>
        <pc:picChg chg="add mod">
          <ac:chgData name="Olivia Burton" userId="62a4817e-bc24-4eee-95b1-6275ca254eb4" providerId="ADAL" clId="{1874E1AC-665D-4B60-9C5D-790E5DA9F59D}" dt="2025-06-18T14:31:55.034" v="9958"/>
          <ac:picMkLst>
            <pc:docMk/>
            <pc:sldMk cId="4064644200" sldId="328"/>
            <ac:picMk id="4" creationId="{43905EC4-A81E-0B9A-EC4F-A26A1DFD7BD0}"/>
          </ac:picMkLst>
        </pc:picChg>
        <pc:picChg chg="add mod">
          <ac:chgData name="Olivia Burton" userId="62a4817e-bc24-4eee-95b1-6275ca254eb4" providerId="ADAL" clId="{1874E1AC-665D-4B60-9C5D-790E5DA9F59D}" dt="2025-06-18T14:34:43.710" v="10005"/>
          <ac:picMkLst>
            <pc:docMk/>
            <pc:sldMk cId="4064644200" sldId="328"/>
            <ac:picMk id="6" creationId="{BC4DFCC1-7901-E76F-6EEF-6A2532F58B17}"/>
          </ac:picMkLst>
        </pc:picChg>
      </pc:sldChg>
      <pc:sldChg chg="addSp delSp modSp add del mod ord modMedia delAnim modAnim">
        <pc:chgData name="Olivia Burton" userId="62a4817e-bc24-4eee-95b1-6275ca254eb4" providerId="ADAL" clId="{1874E1AC-665D-4B60-9C5D-790E5DA9F59D}" dt="2025-06-20T10:18:00.641" v="10334" actId="47"/>
        <pc:sldMkLst>
          <pc:docMk/>
          <pc:sldMk cId="3932610521" sldId="329"/>
        </pc:sldMkLst>
        <pc:spChg chg="add mod">
          <ac:chgData name="Olivia Burton" userId="62a4817e-bc24-4eee-95b1-6275ca254eb4" providerId="ADAL" clId="{1874E1AC-665D-4B60-9C5D-790E5DA9F59D}" dt="2025-06-18T15:09:51.828" v="10306" actId="207"/>
          <ac:spMkLst>
            <pc:docMk/>
            <pc:sldMk cId="3932610521" sldId="329"/>
            <ac:spMk id="5" creationId="{8316098A-8A2C-B7F8-7F1E-D6B710789FCD}"/>
          </ac:spMkLst>
        </pc:spChg>
        <pc:picChg chg="add mod">
          <ac:chgData name="Olivia Burton" userId="62a4817e-bc24-4eee-95b1-6275ca254eb4" providerId="ADAL" clId="{1874E1AC-665D-4B60-9C5D-790E5DA9F59D}" dt="2025-06-18T13:33:58.663" v="9815" actId="27784"/>
          <ac:picMkLst>
            <pc:docMk/>
            <pc:sldMk cId="3932610521" sldId="329"/>
            <ac:picMk id="2" creationId="{92C549E7-5084-91AB-883A-A2FB803B7B6E}"/>
          </ac:picMkLst>
        </pc:picChg>
        <pc:picChg chg="add mod">
          <ac:chgData name="Olivia Burton" userId="62a4817e-bc24-4eee-95b1-6275ca254eb4" providerId="ADAL" clId="{1874E1AC-665D-4B60-9C5D-790E5DA9F59D}" dt="2025-06-18T14:31:42.586" v="9956" actId="14100"/>
          <ac:picMkLst>
            <pc:docMk/>
            <pc:sldMk cId="3932610521" sldId="329"/>
            <ac:picMk id="3" creationId="{44F46F14-F2D0-1954-E2AB-10DD0BB6ECAC}"/>
          </ac:picMkLst>
        </pc:picChg>
        <pc:picChg chg="add mod">
          <ac:chgData name="Olivia Burton" userId="62a4817e-bc24-4eee-95b1-6275ca254eb4" providerId="ADAL" clId="{1874E1AC-665D-4B60-9C5D-790E5DA9F59D}" dt="2025-06-18T14:31:45.844" v="9957" actId="1076"/>
          <ac:picMkLst>
            <pc:docMk/>
            <pc:sldMk cId="3932610521" sldId="329"/>
            <ac:picMk id="4" creationId="{111EAA59-B5B9-EFEA-FE12-E4F6314253F8}"/>
          </ac:picMkLst>
        </pc:picChg>
        <pc:picChg chg="add mod">
          <ac:chgData name="Olivia Burton" userId="62a4817e-bc24-4eee-95b1-6275ca254eb4" providerId="ADAL" clId="{1874E1AC-665D-4B60-9C5D-790E5DA9F59D}" dt="2025-06-18T14:34:54.918" v="10007"/>
          <ac:picMkLst>
            <pc:docMk/>
            <pc:sldMk cId="3932610521" sldId="329"/>
            <ac:picMk id="6" creationId="{78C6557E-CD11-A1D2-B49A-D8848C2A8A99}"/>
          </ac:picMkLst>
        </pc:picChg>
      </pc:sldChg>
      <pc:sldChg chg="addSp delSp modSp add mod ord setBg">
        <pc:chgData name="Olivia Burton" userId="62a4817e-bc24-4eee-95b1-6275ca254eb4" providerId="ADAL" clId="{1874E1AC-665D-4B60-9C5D-790E5DA9F59D}" dt="2025-06-18T14:34:28.363" v="10002"/>
        <pc:sldMkLst>
          <pc:docMk/>
          <pc:sldMk cId="3363008998" sldId="330"/>
        </pc:sldMkLst>
        <pc:picChg chg="add mod ord">
          <ac:chgData name="Olivia Burton" userId="62a4817e-bc24-4eee-95b1-6275ca254eb4" providerId="ADAL" clId="{1874E1AC-665D-4B60-9C5D-790E5DA9F59D}" dt="2025-06-18T13:24:09.957" v="9774" actId="171"/>
          <ac:picMkLst>
            <pc:docMk/>
            <pc:sldMk cId="3363008998" sldId="330"/>
            <ac:picMk id="8" creationId="{7FDEEA5E-A762-A4A2-74A4-4397F5B50050}"/>
          </ac:picMkLst>
        </pc:picChg>
        <pc:picChg chg="add mod">
          <ac:chgData name="Olivia Burton" userId="62a4817e-bc24-4eee-95b1-6275ca254eb4" providerId="ADAL" clId="{1874E1AC-665D-4B60-9C5D-790E5DA9F59D}" dt="2025-06-18T14:30:54.936" v="9946"/>
          <ac:picMkLst>
            <pc:docMk/>
            <pc:sldMk cId="3363008998" sldId="330"/>
            <ac:picMk id="9" creationId="{9AD77D3F-4449-F044-84ED-EF68BDD7E22A}"/>
          </ac:picMkLst>
        </pc:picChg>
        <pc:picChg chg="add mod">
          <ac:chgData name="Olivia Burton" userId="62a4817e-bc24-4eee-95b1-6275ca254eb4" providerId="ADAL" clId="{1874E1AC-665D-4B60-9C5D-790E5DA9F59D}" dt="2025-06-18T14:34:28.363" v="10002"/>
          <ac:picMkLst>
            <pc:docMk/>
            <pc:sldMk cId="3363008998" sldId="330"/>
            <ac:picMk id="10" creationId="{8D980AE2-0457-FDC6-741E-F208A189FFF0}"/>
          </ac:picMkLst>
        </pc:picChg>
      </pc:sldChg>
      <pc:sldChg chg="add del">
        <pc:chgData name="Olivia Burton" userId="62a4817e-bc24-4eee-95b1-6275ca254eb4" providerId="ADAL" clId="{1874E1AC-665D-4B60-9C5D-790E5DA9F59D}" dt="2025-06-18T13:22:31.725" v="9747" actId="2696"/>
        <pc:sldMkLst>
          <pc:docMk/>
          <pc:sldMk cId="4100101337" sldId="330"/>
        </pc:sldMkLst>
      </pc:sldChg>
      <pc:sldChg chg="addSp delSp modSp add mod ord setBg">
        <pc:chgData name="Olivia Burton" userId="62a4817e-bc24-4eee-95b1-6275ca254eb4" providerId="ADAL" clId="{1874E1AC-665D-4B60-9C5D-790E5DA9F59D}" dt="2025-06-18T14:34:39.222" v="10004"/>
        <pc:sldMkLst>
          <pc:docMk/>
          <pc:sldMk cId="343427631" sldId="331"/>
        </pc:sldMkLst>
        <pc:picChg chg="mod">
          <ac:chgData name="Olivia Burton" userId="62a4817e-bc24-4eee-95b1-6275ca254eb4" providerId="ADAL" clId="{1874E1AC-665D-4B60-9C5D-790E5DA9F59D}" dt="2025-06-18T14:31:07.568" v="9950" actId="26606"/>
          <ac:picMkLst>
            <pc:docMk/>
            <pc:sldMk cId="343427631" sldId="331"/>
            <ac:picMk id="5" creationId="{11906F68-EF7C-56ED-4326-9BC8E2124AA7}"/>
          </ac:picMkLst>
        </pc:picChg>
        <pc:picChg chg="add mod ord">
          <ac:chgData name="Olivia Burton" userId="62a4817e-bc24-4eee-95b1-6275ca254eb4" providerId="ADAL" clId="{1874E1AC-665D-4B60-9C5D-790E5DA9F59D}" dt="2025-06-18T14:31:07.568" v="9950" actId="26606"/>
          <ac:picMkLst>
            <pc:docMk/>
            <pc:sldMk cId="343427631" sldId="331"/>
            <ac:picMk id="8" creationId="{C7D9AD03-F008-97BF-482B-6D1AD4A254FA}"/>
          </ac:picMkLst>
        </pc:picChg>
        <pc:picChg chg="add mod">
          <ac:chgData name="Olivia Burton" userId="62a4817e-bc24-4eee-95b1-6275ca254eb4" providerId="ADAL" clId="{1874E1AC-665D-4B60-9C5D-790E5DA9F59D}" dt="2025-06-18T14:31:07.568" v="9950" actId="26606"/>
          <ac:picMkLst>
            <pc:docMk/>
            <pc:sldMk cId="343427631" sldId="331"/>
            <ac:picMk id="9" creationId="{7148AB81-BA58-8222-6E69-C3A5234F672F}"/>
          </ac:picMkLst>
        </pc:picChg>
        <pc:picChg chg="add mod">
          <ac:chgData name="Olivia Burton" userId="62a4817e-bc24-4eee-95b1-6275ca254eb4" providerId="ADAL" clId="{1874E1AC-665D-4B60-9C5D-790E5DA9F59D}" dt="2025-06-18T14:34:39.222" v="10004"/>
          <ac:picMkLst>
            <pc:docMk/>
            <pc:sldMk cId="343427631" sldId="331"/>
            <ac:picMk id="10" creationId="{0680F6AD-8D70-FBCB-AA3F-1078322BBB56}"/>
          </ac:picMkLst>
        </pc:picChg>
      </pc:sldChg>
      <pc:sldChg chg="addSp delSp modSp add mod ord">
        <pc:chgData name="Olivia Burton" userId="62a4817e-bc24-4eee-95b1-6275ca254eb4" providerId="ADAL" clId="{1874E1AC-665D-4B60-9C5D-790E5DA9F59D}" dt="2025-06-18T14:34:53.208" v="10006"/>
        <pc:sldMkLst>
          <pc:docMk/>
          <pc:sldMk cId="3316247813" sldId="332"/>
        </pc:sldMkLst>
        <pc:picChg chg="add mod ord">
          <ac:chgData name="Olivia Burton" userId="62a4817e-bc24-4eee-95b1-6275ca254eb4" providerId="ADAL" clId="{1874E1AC-665D-4B60-9C5D-790E5DA9F59D}" dt="2025-06-18T13:30:58.599" v="9803" actId="171"/>
          <ac:picMkLst>
            <pc:docMk/>
            <pc:sldMk cId="3316247813" sldId="332"/>
            <ac:picMk id="8" creationId="{181199FA-CDD9-DF9D-86D8-CF6C33071E22}"/>
          </ac:picMkLst>
        </pc:picChg>
        <pc:picChg chg="add mod">
          <ac:chgData name="Olivia Burton" userId="62a4817e-bc24-4eee-95b1-6275ca254eb4" providerId="ADAL" clId="{1874E1AC-665D-4B60-9C5D-790E5DA9F59D}" dt="2025-06-18T14:31:13.656" v="9952"/>
          <ac:picMkLst>
            <pc:docMk/>
            <pc:sldMk cId="3316247813" sldId="332"/>
            <ac:picMk id="9" creationId="{264EA8D3-405A-E4F4-F0D6-DF4DEE0E51E6}"/>
          </ac:picMkLst>
        </pc:picChg>
        <pc:picChg chg="add mod">
          <ac:chgData name="Olivia Burton" userId="62a4817e-bc24-4eee-95b1-6275ca254eb4" providerId="ADAL" clId="{1874E1AC-665D-4B60-9C5D-790E5DA9F59D}" dt="2025-06-18T14:34:53.208" v="10006"/>
          <ac:picMkLst>
            <pc:docMk/>
            <pc:sldMk cId="3316247813" sldId="332"/>
            <ac:picMk id="10" creationId="{13111188-A607-1D17-2C6A-3E7B5C021906}"/>
          </ac:picMkLst>
        </pc:picChg>
      </pc:sldChg>
      <pc:sldChg chg="add">
        <pc:chgData name="Olivia Burton" userId="62a4817e-bc24-4eee-95b1-6275ca254eb4" providerId="ADAL" clId="{1874E1AC-665D-4B60-9C5D-790E5DA9F59D}" dt="2025-06-18T15:05:24.401" v="10289"/>
        <pc:sldMkLst>
          <pc:docMk/>
          <pc:sldMk cId="2781006910" sldId="333"/>
        </pc:sldMkLst>
      </pc:sldChg>
      <pc:sldChg chg="add">
        <pc:chgData name="Olivia Burton" userId="62a4817e-bc24-4eee-95b1-6275ca254eb4" providerId="ADAL" clId="{1874E1AC-665D-4B60-9C5D-790E5DA9F59D}" dt="2025-06-18T15:05:33.356" v="10291"/>
        <pc:sldMkLst>
          <pc:docMk/>
          <pc:sldMk cId="4244047032" sldId="334"/>
        </pc:sldMkLst>
      </pc:sldChg>
      <pc:sldChg chg="add">
        <pc:chgData name="Olivia Burton" userId="62a4817e-bc24-4eee-95b1-6275ca254eb4" providerId="ADAL" clId="{1874E1AC-665D-4B60-9C5D-790E5DA9F59D}" dt="2025-06-18T15:05:41.353" v="10293"/>
        <pc:sldMkLst>
          <pc:docMk/>
          <pc:sldMk cId="1226124574" sldId="335"/>
        </pc:sldMkLst>
      </pc:sldChg>
      <pc:sldChg chg="add">
        <pc:chgData name="Olivia Burton" userId="62a4817e-bc24-4eee-95b1-6275ca254eb4" providerId="ADAL" clId="{1874E1AC-665D-4B60-9C5D-790E5DA9F59D}" dt="2025-06-20T10:16:26.244" v="10327"/>
        <pc:sldMkLst>
          <pc:docMk/>
          <pc:sldMk cId="3696653751" sldId="336"/>
        </pc:sldMkLst>
      </pc:sldChg>
      <pc:sldChg chg="add">
        <pc:chgData name="Olivia Burton" userId="62a4817e-bc24-4eee-95b1-6275ca254eb4" providerId="ADAL" clId="{1874E1AC-665D-4B60-9C5D-790E5DA9F59D}" dt="2025-06-20T10:16:54.708" v="10329"/>
        <pc:sldMkLst>
          <pc:docMk/>
          <pc:sldMk cId="3845773413" sldId="337"/>
        </pc:sldMkLst>
      </pc:sldChg>
      <pc:sldChg chg="add">
        <pc:chgData name="Olivia Burton" userId="62a4817e-bc24-4eee-95b1-6275ca254eb4" providerId="ADAL" clId="{1874E1AC-665D-4B60-9C5D-790E5DA9F59D}" dt="2025-06-20T10:17:32.078" v="10331"/>
        <pc:sldMkLst>
          <pc:docMk/>
          <pc:sldMk cId="274886044" sldId="338"/>
        </pc:sldMkLst>
      </pc:sldChg>
      <pc:sldChg chg="add">
        <pc:chgData name="Olivia Burton" userId="62a4817e-bc24-4eee-95b1-6275ca254eb4" providerId="ADAL" clId="{1874E1AC-665D-4B60-9C5D-790E5DA9F59D}" dt="2025-06-20T10:17:57.847" v="10333"/>
        <pc:sldMkLst>
          <pc:docMk/>
          <pc:sldMk cId="523043011" sldId="339"/>
        </pc:sldMkLst>
      </pc:sldChg>
      <pc:sldMasterChg chg="setBg modSldLayout">
        <pc:chgData name="Olivia Burton" userId="62a4817e-bc24-4eee-95b1-6275ca254eb4" providerId="ADAL" clId="{1874E1AC-665D-4B60-9C5D-790E5DA9F59D}" dt="2025-06-18T13:21:19.128" v="9731"/>
        <pc:sldMasterMkLst>
          <pc:docMk/>
          <pc:sldMasterMk cId="739059472" sldId="2147483648"/>
        </pc:sldMasterMkLst>
        <pc:sldLayoutChg chg="setBg">
          <pc:chgData name="Olivia Burton" userId="62a4817e-bc24-4eee-95b1-6275ca254eb4" providerId="ADAL" clId="{1874E1AC-665D-4B60-9C5D-790E5DA9F59D}" dt="2025-06-18T13:21:19.128" v="9731"/>
          <pc:sldLayoutMkLst>
            <pc:docMk/>
            <pc:sldMasterMk cId="739059472" sldId="2147483648"/>
            <pc:sldLayoutMk cId="3231986073" sldId="2147483649"/>
          </pc:sldLayoutMkLst>
        </pc:sldLayoutChg>
        <pc:sldLayoutChg chg="setBg">
          <pc:chgData name="Olivia Burton" userId="62a4817e-bc24-4eee-95b1-6275ca254eb4" providerId="ADAL" clId="{1874E1AC-665D-4B60-9C5D-790E5DA9F59D}" dt="2025-06-18T13:21:19.128" v="9731"/>
          <pc:sldLayoutMkLst>
            <pc:docMk/>
            <pc:sldMasterMk cId="739059472" sldId="2147483648"/>
            <pc:sldLayoutMk cId="3142503371" sldId="2147483650"/>
          </pc:sldLayoutMkLst>
        </pc:sldLayoutChg>
        <pc:sldLayoutChg chg="setBg">
          <pc:chgData name="Olivia Burton" userId="62a4817e-bc24-4eee-95b1-6275ca254eb4" providerId="ADAL" clId="{1874E1AC-665D-4B60-9C5D-790E5DA9F59D}" dt="2025-06-18T13:21:19.128" v="9731"/>
          <pc:sldLayoutMkLst>
            <pc:docMk/>
            <pc:sldMasterMk cId="739059472" sldId="2147483648"/>
            <pc:sldLayoutMk cId="1325745037" sldId="2147483651"/>
          </pc:sldLayoutMkLst>
        </pc:sldLayoutChg>
        <pc:sldLayoutChg chg="setBg">
          <pc:chgData name="Olivia Burton" userId="62a4817e-bc24-4eee-95b1-6275ca254eb4" providerId="ADAL" clId="{1874E1AC-665D-4B60-9C5D-790E5DA9F59D}" dt="2025-06-18T13:21:19.128" v="9731"/>
          <pc:sldLayoutMkLst>
            <pc:docMk/>
            <pc:sldMasterMk cId="739059472" sldId="2147483648"/>
            <pc:sldLayoutMk cId="3239365104" sldId="2147483652"/>
          </pc:sldLayoutMkLst>
        </pc:sldLayoutChg>
        <pc:sldLayoutChg chg="setBg">
          <pc:chgData name="Olivia Burton" userId="62a4817e-bc24-4eee-95b1-6275ca254eb4" providerId="ADAL" clId="{1874E1AC-665D-4B60-9C5D-790E5DA9F59D}" dt="2025-06-18T13:21:19.128" v="9731"/>
          <pc:sldLayoutMkLst>
            <pc:docMk/>
            <pc:sldMasterMk cId="739059472" sldId="2147483648"/>
            <pc:sldLayoutMk cId="4150765541" sldId="2147483653"/>
          </pc:sldLayoutMkLst>
        </pc:sldLayoutChg>
        <pc:sldLayoutChg chg="setBg">
          <pc:chgData name="Olivia Burton" userId="62a4817e-bc24-4eee-95b1-6275ca254eb4" providerId="ADAL" clId="{1874E1AC-665D-4B60-9C5D-790E5DA9F59D}" dt="2025-06-18T13:21:19.128" v="9731"/>
          <pc:sldLayoutMkLst>
            <pc:docMk/>
            <pc:sldMasterMk cId="739059472" sldId="2147483648"/>
            <pc:sldLayoutMk cId="1660170970" sldId="2147483654"/>
          </pc:sldLayoutMkLst>
        </pc:sldLayoutChg>
        <pc:sldLayoutChg chg="setBg">
          <pc:chgData name="Olivia Burton" userId="62a4817e-bc24-4eee-95b1-6275ca254eb4" providerId="ADAL" clId="{1874E1AC-665D-4B60-9C5D-790E5DA9F59D}" dt="2025-06-18T13:21:19.128" v="9731"/>
          <pc:sldLayoutMkLst>
            <pc:docMk/>
            <pc:sldMasterMk cId="739059472" sldId="2147483648"/>
            <pc:sldLayoutMk cId="1405486449" sldId="2147483655"/>
          </pc:sldLayoutMkLst>
        </pc:sldLayoutChg>
        <pc:sldLayoutChg chg="setBg">
          <pc:chgData name="Olivia Burton" userId="62a4817e-bc24-4eee-95b1-6275ca254eb4" providerId="ADAL" clId="{1874E1AC-665D-4B60-9C5D-790E5DA9F59D}" dt="2025-06-18T13:21:19.128" v="9731"/>
          <pc:sldLayoutMkLst>
            <pc:docMk/>
            <pc:sldMasterMk cId="739059472" sldId="2147483648"/>
            <pc:sldLayoutMk cId="1236869452" sldId="2147483656"/>
          </pc:sldLayoutMkLst>
        </pc:sldLayoutChg>
        <pc:sldLayoutChg chg="setBg">
          <pc:chgData name="Olivia Burton" userId="62a4817e-bc24-4eee-95b1-6275ca254eb4" providerId="ADAL" clId="{1874E1AC-665D-4B60-9C5D-790E5DA9F59D}" dt="2025-06-18T13:21:19.128" v="9731"/>
          <pc:sldLayoutMkLst>
            <pc:docMk/>
            <pc:sldMasterMk cId="739059472" sldId="2147483648"/>
            <pc:sldLayoutMk cId="2361222832" sldId="2147483657"/>
          </pc:sldLayoutMkLst>
        </pc:sldLayoutChg>
        <pc:sldLayoutChg chg="setBg">
          <pc:chgData name="Olivia Burton" userId="62a4817e-bc24-4eee-95b1-6275ca254eb4" providerId="ADAL" clId="{1874E1AC-665D-4B60-9C5D-790E5DA9F59D}" dt="2025-06-18T13:21:19.128" v="9731"/>
          <pc:sldLayoutMkLst>
            <pc:docMk/>
            <pc:sldMasterMk cId="739059472" sldId="2147483648"/>
            <pc:sldLayoutMk cId="1229966773" sldId="2147483658"/>
          </pc:sldLayoutMkLst>
        </pc:sldLayoutChg>
        <pc:sldLayoutChg chg="setBg">
          <pc:chgData name="Olivia Burton" userId="62a4817e-bc24-4eee-95b1-6275ca254eb4" providerId="ADAL" clId="{1874E1AC-665D-4B60-9C5D-790E5DA9F59D}" dt="2025-06-18T13:21:19.128" v="9731"/>
          <pc:sldLayoutMkLst>
            <pc:docMk/>
            <pc:sldMasterMk cId="739059472" sldId="2147483648"/>
            <pc:sldLayoutMk cId="4291531505" sldId="2147483659"/>
          </pc:sldLayoutMkLst>
        </pc:sldLayoutChg>
      </pc:sldMasterChg>
    </pc:docChg>
  </pc:docChgLst>
</pc:chgInfo>
</file>

<file path=ppt/comments/modernComment_146_AB8FF135.xml><?xml version="1.0" encoding="utf-8"?>
<p188:cmLst xmlns:a="http://schemas.openxmlformats.org/drawingml/2006/main" xmlns:r="http://schemas.openxmlformats.org/officeDocument/2006/relationships" xmlns:p188="http://schemas.microsoft.com/office/powerpoint/2018/8/main">
  <p188:cm id="{50803FFA-0371-43A3-BA88-08DB5DD90CB4}" authorId="{DFE387BB-FFF0-9E22-2142-FDE805100513}" created="2025-06-02T16:32:26.189">
    <pc:sldMkLst xmlns:pc="http://schemas.microsoft.com/office/powerpoint/2013/main/command">
      <pc:docMk/>
      <pc:sldMk cId="3500520462" sldId="271"/>
    </pc:sldMkLst>
    <p188:txBody>
      <a:bodyPr/>
      <a:lstStyle/>
      <a:p>
        <a:r>
          <a:rPr lang="en-GB"/>
          <a:t>Suggestion: Add our website links as small print above our org titles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80021-AB46-421C-B9B1-C1D453788123}"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5C061-E383-47C7-A236-6F4AAB4E85EC}" type="slidenum">
              <a:rPr lang="en-GB" smtClean="0"/>
              <a:t>‹#›</a:t>
            </a:fld>
            <a:endParaRPr lang="en-GB"/>
          </a:p>
        </p:txBody>
      </p:sp>
    </p:spTree>
    <p:extLst>
      <p:ext uri="{BB962C8B-B14F-4D97-AF65-F5344CB8AC3E}">
        <p14:creationId xmlns:p14="http://schemas.microsoft.com/office/powerpoint/2010/main" val="302643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rgbClr val="231F58"/>
              </a:solidFill>
            </a:endParaRPr>
          </a:p>
        </p:txBody>
      </p:sp>
      <p:sp>
        <p:nvSpPr>
          <p:cNvPr id="4" name="Slide Number Placeholder 3"/>
          <p:cNvSpPr>
            <a:spLocks noGrp="1"/>
          </p:cNvSpPr>
          <p:nvPr>
            <p:ph type="sldNum" sz="quarter" idx="5"/>
          </p:nvPr>
        </p:nvSpPr>
        <p:spPr/>
        <p:txBody>
          <a:bodyPr/>
          <a:lstStyle/>
          <a:p>
            <a:fld id="{E385C061-E383-47C7-A236-6F4AAB4E85EC}" type="slidenum">
              <a:rPr lang="en-GB" smtClean="0"/>
              <a:t>1</a:t>
            </a:fld>
            <a:endParaRPr lang="en-GB"/>
          </a:p>
        </p:txBody>
      </p:sp>
    </p:spTree>
    <p:extLst>
      <p:ext uri="{BB962C8B-B14F-4D97-AF65-F5344CB8AC3E}">
        <p14:creationId xmlns:p14="http://schemas.microsoft.com/office/powerpoint/2010/main" val="365729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A7B8D-DF39-EBFB-EE80-E0276C045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56D19-4C63-3297-E2D2-1327E3B86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C507B-03D0-5686-6DB5-CD6B5B42D19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3EAD808-370A-7BFB-3926-2CBACDCE5204}"/>
              </a:ext>
            </a:extLst>
          </p:cNvPr>
          <p:cNvSpPr>
            <a:spLocks noGrp="1"/>
          </p:cNvSpPr>
          <p:nvPr>
            <p:ph type="sldNum" sz="quarter" idx="5"/>
          </p:nvPr>
        </p:nvSpPr>
        <p:spPr/>
        <p:txBody>
          <a:bodyPr/>
          <a:lstStyle/>
          <a:p>
            <a:fld id="{E385C061-E383-47C7-A236-6F4AAB4E85EC}" type="slidenum">
              <a:rPr lang="en-GB" smtClean="0"/>
              <a:t>11</a:t>
            </a:fld>
            <a:endParaRPr lang="en-GB"/>
          </a:p>
        </p:txBody>
      </p:sp>
    </p:spTree>
    <p:extLst>
      <p:ext uri="{BB962C8B-B14F-4D97-AF65-F5344CB8AC3E}">
        <p14:creationId xmlns:p14="http://schemas.microsoft.com/office/powerpoint/2010/main" val="3912075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rgbClr val="231F58"/>
              </a:solidFill>
            </a:endParaRPr>
          </a:p>
        </p:txBody>
      </p:sp>
      <p:sp>
        <p:nvSpPr>
          <p:cNvPr id="4" name="Slide Number Placeholder 3"/>
          <p:cNvSpPr>
            <a:spLocks noGrp="1"/>
          </p:cNvSpPr>
          <p:nvPr>
            <p:ph type="sldNum" sz="quarter" idx="5"/>
          </p:nvPr>
        </p:nvSpPr>
        <p:spPr/>
        <p:txBody>
          <a:bodyPr/>
          <a:lstStyle/>
          <a:p>
            <a:fld id="{E385C061-E383-47C7-A236-6F4AAB4E85EC}" type="slidenum">
              <a:rPr lang="en-GB" smtClean="0"/>
              <a:t>12</a:t>
            </a:fld>
            <a:endParaRPr lang="en-GB"/>
          </a:p>
        </p:txBody>
      </p:sp>
    </p:spTree>
    <p:extLst>
      <p:ext uri="{BB962C8B-B14F-4D97-AF65-F5344CB8AC3E}">
        <p14:creationId xmlns:p14="http://schemas.microsoft.com/office/powerpoint/2010/main" val="148394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77BF8-9E9D-2CE2-2E9B-E572DF8BE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04E34-5322-18CD-6716-81486BD4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E1A1C-2254-A93B-E3BC-B5BE65578B63}"/>
              </a:ext>
            </a:extLst>
          </p:cNvPr>
          <p:cNvSpPr>
            <a:spLocks noGrp="1"/>
          </p:cNvSpPr>
          <p:nvPr>
            <p:ph type="body" idx="1"/>
          </p:nvPr>
        </p:nvSpPr>
        <p:spPr/>
        <p:txBody>
          <a:bodyPr/>
          <a:lstStyle/>
          <a:p>
            <a:pPr marL="0" indent="0" algn="l">
              <a:buFont typeface="Arial" panose="020B0604020202020204" pitchFamily="34" charset="0"/>
              <a:buNone/>
            </a:pPr>
            <a:r>
              <a:rPr lang="en-GB" err="1">
                <a:solidFill>
                  <a:srgbClr val="212529"/>
                </a:solidFill>
                <a:latin typeface="Arial" panose="020B0604020202020204" pitchFamily="34" charset="0"/>
              </a:rPr>
              <a:t>SafetyOn</a:t>
            </a:r>
            <a:endParaRPr lang="en-GB">
              <a:solidFill>
                <a:srgbClr val="212529"/>
              </a:solidFill>
              <a:latin typeface="Arial" panose="020B0604020202020204" pitchFamily="34" charset="0"/>
            </a:endParaRPr>
          </a:p>
          <a:p>
            <a:pPr marL="285750" indent="-285750" algn="l">
              <a:buFont typeface="Arial" panose="020B0604020202020204" pitchFamily="34" charset="0"/>
              <a:buChar char="•"/>
            </a:pPr>
            <a:r>
              <a:rPr lang="en-GB">
                <a:solidFill>
                  <a:srgbClr val="212529"/>
                </a:solidFill>
                <a:latin typeface="Arial" panose="020B0604020202020204" pitchFamily="34" charset="0"/>
              </a:rPr>
              <a:t>P</a:t>
            </a:r>
            <a:r>
              <a:rPr lang="en-GB" b="0" i="0">
                <a:solidFill>
                  <a:srgbClr val="212529"/>
                </a:solidFill>
                <a:effectLst/>
                <a:latin typeface="Arial" panose="020B0604020202020204" pitchFamily="34" charset="0"/>
              </a:rPr>
              <a:t>rovide health and safety leadership across the onshore wind industry </a:t>
            </a:r>
          </a:p>
          <a:p>
            <a:pPr marL="285750" indent="-285750" algn="l">
              <a:buFont typeface="Arial" panose="020B0604020202020204" pitchFamily="34" charset="0"/>
              <a:buChar char="•"/>
            </a:pPr>
            <a:r>
              <a:rPr lang="en-GB">
                <a:solidFill>
                  <a:srgbClr val="212529"/>
                </a:solidFill>
                <a:latin typeface="Arial" panose="020B0604020202020204" pitchFamily="34" charset="0"/>
              </a:rPr>
              <a:t>S</a:t>
            </a:r>
            <a:r>
              <a:rPr lang="en-GB" b="0" i="0">
                <a:solidFill>
                  <a:srgbClr val="212529"/>
                </a:solidFill>
                <a:effectLst/>
                <a:latin typeface="Arial" panose="020B0604020202020204" pitchFamily="34" charset="0"/>
              </a:rPr>
              <a:t>eek participation of companies from across the onshore wind industry and partner with relevant trade organisations, consultancies and others</a:t>
            </a:r>
          </a:p>
          <a:p>
            <a:pPr marL="285750" indent="-285750" algn="l">
              <a:buFont typeface="Arial" panose="020B0604020202020204" pitchFamily="34" charset="0"/>
              <a:buChar char="•"/>
            </a:pPr>
            <a:r>
              <a:rPr lang="en-GB">
                <a:solidFill>
                  <a:srgbClr val="212529"/>
                </a:solidFill>
                <a:latin typeface="Arial" panose="020B0604020202020204" pitchFamily="34" charset="0"/>
              </a:rPr>
              <a:t>M</a:t>
            </a:r>
            <a:r>
              <a:rPr lang="en-GB" b="0" i="0">
                <a:solidFill>
                  <a:srgbClr val="212529"/>
                </a:solidFill>
                <a:effectLst/>
                <a:latin typeface="Arial" panose="020B0604020202020204" pitchFamily="34" charset="0"/>
              </a:rPr>
              <a:t>onitor and gather data on the health and safety performance of the industry </a:t>
            </a:r>
          </a:p>
          <a:p>
            <a:pPr marL="285750" indent="-285750" algn="l">
              <a:buFont typeface="Arial" panose="020B0604020202020204" pitchFamily="34" charset="0"/>
              <a:buChar char="•"/>
            </a:pPr>
            <a:r>
              <a:rPr lang="en-GB">
                <a:solidFill>
                  <a:srgbClr val="212529"/>
                </a:solidFill>
                <a:latin typeface="Arial" panose="020B0604020202020204" pitchFamily="34" charset="0"/>
              </a:rPr>
              <a:t>M</a:t>
            </a:r>
            <a:r>
              <a:rPr lang="en-GB" b="0" i="0">
                <a:solidFill>
                  <a:srgbClr val="212529"/>
                </a:solidFill>
                <a:effectLst/>
                <a:latin typeface="Arial" panose="020B0604020202020204" pitchFamily="34" charset="0"/>
              </a:rPr>
              <a:t>ake use of and ensure effective communication of new and existing good practice and experience both from the UK, Ireland and internationally</a:t>
            </a:r>
          </a:p>
          <a:p>
            <a:pPr marL="285750" indent="-285750" algn="l">
              <a:buFont typeface="Arial" panose="020B0604020202020204" pitchFamily="34" charset="0"/>
              <a:buChar char="•"/>
            </a:pPr>
            <a:r>
              <a:rPr lang="en-GB">
                <a:solidFill>
                  <a:srgbClr val="212529"/>
                </a:solidFill>
                <a:latin typeface="Arial" panose="020B0604020202020204" pitchFamily="34" charset="0"/>
              </a:rPr>
              <a:t>S</a:t>
            </a:r>
            <a:r>
              <a:rPr lang="en-GB" b="0" i="0">
                <a:solidFill>
                  <a:srgbClr val="212529"/>
                </a:solidFill>
                <a:effectLst/>
                <a:latin typeface="Arial" panose="020B0604020202020204" pitchFamily="34" charset="0"/>
              </a:rPr>
              <a:t>hare knowledge and good practice with associated industries, including offshore wind, conventional generation and power networks, in the UK, Ireland and beyond as appropriate</a:t>
            </a:r>
          </a:p>
          <a:p>
            <a:pPr marL="0" indent="0" algn="l">
              <a:buFont typeface="Arial" panose="020B0604020202020204" pitchFamily="34" charset="0"/>
              <a:buNone/>
            </a:pPr>
            <a:r>
              <a:rPr lang="en-GB" b="0" i="0">
                <a:solidFill>
                  <a:srgbClr val="212529"/>
                </a:solidFill>
                <a:effectLst/>
                <a:latin typeface="Arial" panose="020B0604020202020204" pitchFamily="34" charset="0"/>
              </a:rPr>
              <a:t>G+</a:t>
            </a:r>
          </a:p>
          <a:p>
            <a:pPr algn="l">
              <a:buNone/>
            </a:pPr>
            <a:r>
              <a:rPr lang="en-GB" b="1" i="0">
                <a:solidFill>
                  <a:srgbClr val="222222"/>
                </a:solidFill>
                <a:effectLst/>
                <a:latin typeface="Arial" panose="020B0604020202020204" pitchFamily="34" charset="0"/>
              </a:rPr>
              <a:t>G+ is the global health and safety organisation,</a:t>
            </a:r>
            <a:r>
              <a:rPr lang="en-GB" b="0" i="0">
                <a:solidFill>
                  <a:srgbClr val="222222"/>
                </a:solidFill>
                <a:effectLst/>
                <a:latin typeface="Arial" panose="020B0604020202020204" pitchFamily="34" charset="0"/>
              </a:rPr>
              <a:t> bringing together the offshore wind industry to pursue shared goals and outcomes. It is run in partnership with the Energy Institute, which provides the secretariat and supports its work.</a:t>
            </a:r>
          </a:p>
          <a:p>
            <a:pPr algn="l">
              <a:buNone/>
            </a:pPr>
            <a:r>
              <a:rPr lang="en-GB" b="0" i="0">
                <a:solidFill>
                  <a:srgbClr val="222222"/>
                </a:solidFill>
                <a:effectLst/>
                <a:latin typeface="Arial" panose="020B0604020202020204" pitchFamily="34" charset="0"/>
              </a:rPr>
              <a:t>The G+ main work areas:</a:t>
            </a:r>
          </a:p>
          <a:p>
            <a:pPr algn="l">
              <a:buFont typeface="Arial" panose="020B0604020202020204" pitchFamily="34" charset="0"/>
              <a:buChar char="•"/>
            </a:pPr>
            <a:r>
              <a:rPr lang="en-GB" b="0" i="0">
                <a:solidFill>
                  <a:srgbClr val="222222"/>
                </a:solidFill>
                <a:effectLst/>
                <a:latin typeface="Arial" panose="020B0604020202020204" pitchFamily="34" charset="0"/>
              </a:rPr>
              <a:t>Incident data reporting</a:t>
            </a:r>
          </a:p>
          <a:p>
            <a:pPr algn="l">
              <a:buFont typeface="Arial" panose="020B0604020202020204" pitchFamily="34" charset="0"/>
              <a:buChar char="•"/>
            </a:pPr>
            <a:r>
              <a:rPr lang="en-GB" b="0" i="0">
                <a:solidFill>
                  <a:srgbClr val="222222"/>
                </a:solidFill>
                <a:effectLst/>
                <a:latin typeface="Arial" panose="020B0604020202020204" pitchFamily="34" charset="0"/>
              </a:rPr>
              <a:t>Good practice guidance</a:t>
            </a:r>
          </a:p>
          <a:p>
            <a:pPr algn="l">
              <a:buFont typeface="Arial" panose="020B0604020202020204" pitchFamily="34" charset="0"/>
              <a:buChar char="•"/>
            </a:pPr>
            <a:r>
              <a:rPr lang="en-GB" b="0" i="0">
                <a:solidFill>
                  <a:srgbClr val="222222"/>
                </a:solidFill>
                <a:effectLst/>
                <a:latin typeface="Arial" panose="020B0604020202020204" pitchFamily="34" charset="0"/>
              </a:rPr>
              <a:t>Safe by Design workshops</a:t>
            </a:r>
          </a:p>
          <a:p>
            <a:pPr algn="l">
              <a:buFont typeface="Arial" panose="020B0604020202020204" pitchFamily="34" charset="0"/>
              <a:buChar char="•"/>
            </a:pPr>
            <a:r>
              <a:rPr lang="en-GB" b="0" i="0">
                <a:solidFill>
                  <a:srgbClr val="222222"/>
                </a:solidFill>
                <a:effectLst/>
                <a:latin typeface="Arial" panose="020B0604020202020204" pitchFamily="34" charset="0"/>
              </a:rPr>
              <a:t>Learning from incidents</a:t>
            </a:r>
          </a:p>
          <a:p>
            <a:pPr algn="l">
              <a:buFont typeface="Arial" panose="020B0604020202020204" pitchFamily="34" charset="0"/>
              <a:buChar char="•"/>
            </a:pPr>
            <a:r>
              <a:rPr lang="en-GB" b="0" i="0">
                <a:solidFill>
                  <a:srgbClr val="222222"/>
                </a:solidFill>
                <a:effectLst/>
                <a:latin typeface="Arial" panose="020B0604020202020204" pitchFamily="34" charset="0"/>
              </a:rPr>
              <a:t>Wind Turbine Safety Rules</a:t>
            </a:r>
          </a:p>
          <a:p>
            <a:pPr algn="l">
              <a:buFont typeface="Arial" panose="020B0604020202020204" pitchFamily="34" charset="0"/>
              <a:buChar char="•"/>
            </a:pPr>
            <a:r>
              <a:rPr lang="en-GB" b="0" i="0">
                <a:solidFill>
                  <a:srgbClr val="222222"/>
                </a:solidFill>
                <a:effectLst/>
                <a:latin typeface="Arial" panose="020B0604020202020204" pitchFamily="34" charset="0"/>
              </a:rPr>
              <a:t>Lifesaving Rules</a:t>
            </a:r>
            <a:endParaRPr lang="en-GB" b="0" i="0">
              <a:solidFill>
                <a:srgbClr val="212529"/>
              </a:solidFill>
              <a:effectLst/>
              <a:latin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7A954429-8434-943B-FDFD-E629994A55B3}"/>
              </a:ext>
            </a:extLst>
          </p:cNvPr>
          <p:cNvSpPr>
            <a:spLocks noGrp="1"/>
          </p:cNvSpPr>
          <p:nvPr>
            <p:ph type="sldNum" sz="quarter" idx="5"/>
          </p:nvPr>
        </p:nvSpPr>
        <p:spPr/>
        <p:txBody>
          <a:bodyPr/>
          <a:lstStyle/>
          <a:p>
            <a:fld id="{E385C061-E383-47C7-A236-6F4AAB4E85EC}" type="slidenum">
              <a:rPr lang="en-GB" smtClean="0"/>
              <a:t>13</a:t>
            </a:fld>
            <a:endParaRPr lang="en-GB"/>
          </a:p>
        </p:txBody>
      </p:sp>
    </p:spTree>
    <p:extLst>
      <p:ext uri="{BB962C8B-B14F-4D97-AF65-F5344CB8AC3E}">
        <p14:creationId xmlns:p14="http://schemas.microsoft.com/office/powerpoint/2010/main" val="2231617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1CEE-8E94-CC33-F322-8DFEE1AC1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BA3C4-FCFC-826E-06ED-6C00848EC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6A710-49B0-A7CD-760E-F574BBFCE5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3BEC10C-5A0D-5203-4A84-E6880F2A374C}"/>
              </a:ext>
            </a:extLst>
          </p:cNvPr>
          <p:cNvSpPr>
            <a:spLocks noGrp="1"/>
          </p:cNvSpPr>
          <p:nvPr>
            <p:ph type="sldNum" sz="quarter" idx="5"/>
          </p:nvPr>
        </p:nvSpPr>
        <p:spPr/>
        <p:txBody>
          <a:bodyPr/>
          <a:lstStyle/>
          <a:p>
            <a:fld id="{E385C061-E383-47C7-A236-6F4AAB4E85EC}" type="slidenum">
              <a:rPr lang="en-GB" smtClean="0"/>
              <a:t>14</a:t>
            </a:fld>
            <a:endParaRPr lang="en-GB"/>
          </a:p>
        </p:txBody>
      </p:sp>
    </p:spTree>
    <p:extLst>
      <p:ext uri="{BB962C8B-B14F-4D97-AF65-F5344CB8AC3E}">
        <p14:creationId xmlns:p14="http://schemas.microsoft.com/office/powerpoint/2010/main" val="1099950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5C061-E383-47C7-A236-6F4AAB4E85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74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D2A89-9A70-E931-EA09-0F29DB501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8E1C2-A568-4B35-6ABD-8B7978268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70888-E864-0A53-3A3D-1F15C135D1F0}"/>
              </a:ext>
            </a:extLst>
          </p:cNvPr>
          <p:cNvSpPr>
            <a:spLocks noGrp="1"/>
          </p:cNvSpPr>
          <p:nvPr>
            <p:ph type="body" idx="1"/>
          </p:nvPr>
        </p:nvSpPr>
        <p:spPr/>
        <p:txBody>
          <a:bodyPr/>
          <a:lstStyle/>
          <a:p>
            <a:pPr marL="0" indent="0" algn="l">
              <a:spcAft>
                <a:spcPts val="1200"/>
              </a:spcAft>
              <a:buFont typeface="+mj-lt"/>
              <a:buNone/>
            </a:pPr>
            <a:r>
              <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Further discussion questions:</a:t>
            </a:r>
          </a:p>
          <a:p>
            <a:pPr marL="228600" indent="-228600" algn="l">
              <a:spcAft>
                <a:spcPts val="1200"/>
              </a:spcAft>
              <a:buFont typeface="+mj-lt"/>
              <a:buAutoNum type="arabicPeriod"/>
            </a:pPr>
            <a:r>
              <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What was the context?</a:t>
            </a:r>
          </a:p>
          <a:p>
            <a:pPr marL="228600" indent="-228600" algn="l">
              <a:spcAft>
                <a:spcPts val="1200"/>
              </a:spcAft>
              <a:buFont typeface="+mj-lt"/>
              <a:buAutoNum type="arabicPeriod"/>
            </a:pPr>
            <a:r>
              <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How do you think Ian felt when he failed his medical, why? </a:t>
            </a:r>
          </a:p>
          <a:p>
            <a:pPr marL="800100" lvl="1" indent="-342900">
              <a:spcAft>
                <a:spcPts val="1200"/>
              </a:spcAft>
              <a:buFont typeface="+mj-lt"/>
              <a:buAutoNum type="arabicPeriod"/>
            </a:pPr>
            <a:r>
              <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Short-term?</a:t>
            </a:r>
          </a:p>
          <a:p>
            <a:pPr marL="800100" lvl="1" indent="-342900">
              <a:spcAft>
                <a:spcPts val="1200"/>
              </a:spcAft>
              <a:buFont typeface="+mj-lt"/>
              <a:buAutoNum type="arabicPeriod"/>
            </a:pPr>
            <a:r>
              <a:rPr lang="en-GB" b="0">
                <a:solidFill>
                  <a:srgbClr val="231F58"/>
                </a:solidFill>
                <a:latin typeface="Noto Sans" panose="020B0502040504020204" pitchFamily="34" charset="0"/>
                <a:ea typeface="Noto Sans" panose="020B0502040504020204" pitchFamily="34" charset="0"/>
                <a:cs typeface="Noto Sans" panose="020B0502040504020204" pitchFamily="34" charset="0"/>
              </a:rPr>
              <a:t>L</a:t>
            </a:r>
            <a:r>
              <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ong-term?</a:t>
            </a:r>
          </a:p>
          <a:p>
            <a:pPr marL="342900" lvl="0" indent="-342900">
              <a:spcAft>
                <a:spcPts val="1200"/>
              </a:spcAft>
              <a:buFont typeface="+mj-lt"/>
              <a:buAutoNum type="arabicPeriod"/>
            </a:pPr>
            <a:r>
              <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Could this happen to you/someone in your team? </a:t>
            </a:r>
          </a:p>
          <a:p>
            <a:pPr marL="800100" lvl="1" indent="-342900">
              <a:spcAft>
                <a:spcPts val="1200"/>
              </a:spcAft>
              <a:buFont typeface="+mj-lt"/>
              <a:buAutoNum type="arabicPeriod"/>
            </a:pPr>
            <a:endPar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endParaRPr>
          </a:p>
          <a:p>
            <a:pPr marL="800100" lvl="1" indent="-342900">
              <a:spcAft>
                <a:spcPts val="1200"/>
              </a:spcAft>
              <a:buFont typeface="+mj-lt"/>
              <a:buAutoNum type="arabicPeriod"/>
            </a:pPr>
            <a:endPar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endParaRPr>
          </a:p>
        </p:txBody>
      </p:sp>
      <p:sp>
        <p:nvSpPr>
          <p:cNvPr id="4" name="Slide Number Placeholder 3">
            <a:extLst>
              <a:ext uri="{FF2B5EF4-FFF2-40B4-BE49-F238E27FC236}">
                <a16:creationId xmlns:a16="http://schemas.microsoft.com/office/drawing/2014/main" id="{C9FB274A-ED01-6848-6335-AB95FB1BE6AD}"/>
              </a:ext>
            </a:extLst>
          </p:cNvPr>
          <p:cNvSpPr>
            <a:spLocks noGrp="1"/>
          </p:cNvSpPr>
          <p:nvPr>
            <p:ph type="sldNum" sz="quarter" idx="5"/>
          </p:nvPr>
        </p:nvSpPr>
        <p:spPr/>
        <p:txBody>
          <a:bodyPr/>
          <a:lstStyle/>
          <a:p>
            <a:fld id="{E385C061-E383-47C7-A236-6F4AAB4E85EC}" type="slidenum">
              <a:rPr lang="en-GB" smtClean="0"/>
              <a:t>17</a:t>
            </a:fld>
            <a:endParaRPr lang="en-GB"/>
          </a:p>
        </p:txBody>
      </p:sp>
    </p:spTree>
    <p:extLst>
      <p:ext uri="{BB962C8B-B14F-4D97-AF65-F5344CB8AC3E}">
        <p14:creationId xmlns:p14="http://schemas.microsoft.com/office/powerpoint/2010/main" val="2950671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1C1D22"/>
                </a:solidFill>
                <a:effectLst/>
                <a:latin typeface="Arial" panose="020B0604020202020204" pitchFamily="34" charset="0"/>
              </a:rPr>
              <a:t>Further discussion questions:</a:t>
            </a:r>
          </a:p>
          <a:p>
            <a:pPr algn="l"/>
            <a:r>
              <a:rPr lang="en-GB" b="0" i="0">
                <a:solidFill>
                  <a:srgbClr val="1C1D22"/>
                </a:solidFill>
                <a:effectLst/>
                <a:latin typeface="Arial" panose="020B0604020202020204" pitchFamily="34" charset="0"/>
              </a:rPr>
              <a:t>1. Were there external pressures? Time? Weather? Short-staffed? How could these factors have impacted the incident?</a:t>
            </a:r>
          </a:p>
        </p:txBody>
      </p:sp>
      <p:sp>
        <p:nvSpPr>
          <p:cNvPr id="4" name="Slide Number Placeholder 3"/>
          <p:cNvSpPr>
            <a:spLocks noGrp="1"/>
          </p:cNvSpPr>
          <p:nvPr>
            <p:ph type="sldNum" sz="quarter" idx="5"/>
          </p:nvPr>
        </p:nvSpPr>
        <p:spPr/>
        <p:txBody>
          <a:bodyPr/>
          <a:lstStyle/>
          <a:p>
            <a:fld id="{E385C061-E383-47C7-A236-6F4AAB4E85EC}" type="slidenum">
              <a:rPr lang="en-GB" smtClean="0"/>
              <a:t>18</a:t>
            </a:fld>
            <a:endParaRPr lang="en-GB"/>
          </a:p>
        </p:txBody>
      </p:sp>
    </p:spTree>
    <p:extLst>
      <p:ext uri="{BB962C8B-B14F-4D97-AF65-F5344CB8AC3E}">
        <p14:creationId xmlns:p14="http://schemas.microsoft.com/office/powerpoint/2010/main" val="181966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E0B2D-BCA3-C66B-3D7D-1882F3B4A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8ADF3-3D35-0270-9AEC-7B25A4827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AB687-6A8C-063D-AC1E-6F2F3D146D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Further discussion questions: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How could Ian's company and colleagues have supported him better at the time? Think, at the time of the incident, in the days/weeks after, when he failed his medical?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What could have been done to prevent this injury?</a:t>
            </a:r>
          </a:p>
          <a:p>
            <a:pPr algn="l"/>
            <a:endParaRPr lang="en-GB" b="0" i="0">
              <a:solidFill>
                <a:srgbClr val="1C1D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2A4EECA6-E283-C9B3-6FB7-B945A7EEE553}"/>
              </a:ext>
            </a:extLst>
          </p:cNvPr>
          <p:cNvSpPr>
            <a:spLocks noGrp="1"/>
          </p:cNvSpPr>
          <p:nvPr>
            <p:ph type="sldNum" sz="quarter" idx="5"/>
          </p:nvPr>
        </p:nvSpPr>
        <p:spPr/>
        <p:txBody>
          <a:bodyPr/>
          <a:lstStyle/>
          <a:p>
            <a:fld id="{E385C061-E383-47C7-A236-6F4AAB4E85EC}" type="slidenum">
              <a:rPr lang="en-GB" smtClean="0"/>
              <a:t>19</a:t>
            </a:fld>
            <a:endParaRPr lang="en-GB"/>
          </a:p>
        </p:txBody>
      </p:sp>
    </p:spTree>
    <p:extLst>
      <p:ext uri="{BB962C8B-B14F-4D97-AF65-F5344CB8AC3E}">
        <p14:creationId xmlns:p14="http://schemas.microsoft.com/office/powerpoint/2010/main" val="2661930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098AA-BEC3-BA8D-3624-1B2ADC5BB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62216-1EE2-0D9F-F7BA-5892A2AD7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EAF61-D3F3-5DFF-994C-23542EFFEDFF}"/>
              </a:ext>
            </a:extLst>
          </p:cNvPr>
          <p:cNvSpPr>
            <a:spLocks noGrp="1"/>
          </p:cNvSpPr>
          <p:nvPr>
            <p:ph type="body" idx="1"/>
          </p:nvPr>
        </p:nvSpPr>
        <p:spPr/>
        <p:txBody>
          <a:bodyPr/>
          <a:lstStyle/>
          <a:p>
            <a:pPr algn="l"/>
            <a:r>
              <a:rPr lang="en-GB" b="0" i="0">
                <a:solidFill>
                  <a:srgbClr val="1C1D22"/>
                </a:solidFill>
                <a:effectLst/>
                <a:latin typeface="Arial" panose="020B0604020202020204" pitchFamily="34" charset="0"/>
              </a:rPr>
              <a:t>Further discussion questions:</a:t>
            </a:r>
          </a:p>
          <a:p>
            <a:pPr marL="228600" indent="-228600" algn="l">
              <a:buAutoNum type="arabicPeriod"/>
            </a:pPr>
            <a:r>
              <a:rPr lang="en-GB" b="0" i="0">
                <a:solidFill>
                  <a:srgbClr val="1C1D22"/>
                </a:solidFill>
                <a:effectLst/>
                <a:latin typeface="Arial" panose="020B0604020202020204" pitchFamily="34" charset="0"/>
              </a:rPr>
              <a:t>Could this happen on-site?</a:t>
            </a:r>
          </a:p>
          <a:p>
            <a:pPr marL="228600" indent="-228600" algn="l">
              <a:buAutoNum type="arabicPeriod"/>
            </a:pPr>
            <a:r>
              <a:rPr lang="en-GB" b="0" i="0">
                <a:solidFill>
                  <a:srgbClr val="1C1D22"/>
                </a:solidFill>
                <a:effectLst/>
                <a:latin typeface="Arial" panose="020B0604020202020204" pitchFamily="34" charset="0"/>
              </a:rPr>
              <a:t>How could it be prevented?</a:t>
            </a:r>
          </a:p>
          <a:p>
            <a:pPr marL="228600" indent="-228600" algn="l">
              <a:buAutoNum type="arabicPeriod"/>
            </a:pPr>
            <a:r>
              <a:rPr lang="en-GB" b="0" i="0">
                <a:solidFill>
                  <a:srgbClr val="1C1D22"/>
                </a:solidFill>
                <a:effectLst/>
                <a:latin typeface="Arial" panose="020B0604020202020204" pitchFamily="34" charset="0"/>
              </a:rPr>
              <a:t>What should you look out for on-site to avoid this happening to you/your team?</a:t>
            </a:r>
          </a:p>
          <a:p>
            <a:pPr marL="228600" indent="-228600" algn="l">
              <a:buAutoNum type="arabicPeriod"/>
            </a:pPr>
            <a:endParaRPr lang="en-GB" b="0" i="0">
              <a:solidFill>
                <a:srgbClr val="1C1D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E489EC40-3C97-CCF0-3BD4-8164D9D211BA}"/>
              </a:ext>
            </a:extLst>
          </p:cNvPr>
          <p:cNvSpPr>
            <a:spLocks noGrp="1"/>
          </p:cNvSpPr>
          <p:nvPr>
            <p:ph type="sldNum" sz="quarter" idx="5"/>
          </p:nvPr>
        </p:nvSpPr>
        <p:spPr/>
        <p:txBody>
          <a:bodyPr/>
          <a:lstStyle/>
          <a:p>
            <a:fld id="{E385C061-E383-47C7-A236-6F4AAB4E85EC}" type="slidenum">
              <a:rPr lang="en-GB" smtClean="0"/>
              <a:t>20</a:t>
            </a:fld>
            <a:endParaRPr lang="en-GB"/>
          </a:p>
        </p:txBody>
      </p:sp>
    </p:spTree>
    <p:extLst>
      <p:ext uri="{BB962C8B-B14F-4D97-AF65-F5344CB8AC3E}">
        <p14:creationId xmlns:p14="http://schemas.microsoft.com/office/powerpoint/2010/main" val="3670769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E6801-F36C-FED5-A2A0-D5243C90D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BB43F-A645-7D08-D3A4-602606621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649ED-AD24-F1A8-9B3A-6EBBEA9D18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C5F147-CE43-D07D-C9BA-635A958DDB41}"/>
              </a:ext>
            </a:extLst>
          </p:cNvPr>
          <p:cNvSpPr>
            <a:spLocks noGrp="1"/>
          </p:cNvSpPr>
          <p:nvPr>
            <p:ph type="sldNum" sz="quarter" idx="5"/>
          </p:nvPr>
        </p:nvSpPr>
        <p:spPr/>
        <p:txBody>
          <a:bodyPr/>
          <a:lstStyle/>
          <a:p>
            <a:fld id="{E385C061-E383-47C7-A236-6F4AAB4E85EC}" type="slidenum">
              <a:rPr lang="en-GB" smtClean="0"/>
              <a:t>21</a:t>
            </a:fld>
            <a:endParaRPr lang="en-GB"/>
          </a:p>
        </p:txBody>
      </p:sp>
    </p:spTree>
    <p:extLst>
      <p:ext uri="{BB962C8B-B14F-4D97-AF65-F5344CB8AC3E}">
        <p14:creationId xmlns:p14="http://schemas.microsoft.com/office/powerpoint/2010/main" val="105290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GB" err="1">
                <a:solidFill>
                  <a:srgbClr val="212529"/>
                </a:solidFill>
                <a:latin typeface="Arial" panose="020B0604020202020204" pitchFamily="34" charset="0"/>
              </a:rPr>
              <a:t>SafetyOn</a:t>
            </a:r>
            <a:endParaRPr lang="en-GB">
              <a:solidFill>
                <a:srgbClr val="212529"/>
              </a:solidFill>
              <a:latin typeface="Arial" panose="020B0604020202020204" pitchFamily="34" charset="0"/>
            </a:endParaRPr>
          </a:p>
          <a:p>
            <a:pPr marL="285750" indent="-285750" algn="l">
              <a:buFont typeface="Arial" panose="020B0604020202020204" pitchFamily="34" charset="0"/>
              <a:buChar char="•"/>
            </a:pPr>
            <a:r>
              <a:rPr lang="en-GB">
                <a:solidFill>
                  <a:srgbClr val="212529"/>
                </a:solidFill>
                <a:latin typeface="Arial" panose="020B0604020202020204" pitchFamily="34" charset="0"/>
              </a:rPr>
              <a:t>P</a:t>
            </a:r>
            <a:r>
              <a:rPr lang="en-GB" b="0" i="0">
                <a:solidFill>
                  <a:srgbClr val="212529"/>
                </a:solidFill>
                <a:effectLst/>
                <a:latin typeface="Arial" panose="020B0604020202020204" pitchFamily="34" charset="0"/>
              </a:rPr>
              <a:t>rovide health and safety leadership across the onshore wind industry </a:t>
            </a:r>
          </a:p>
          <a:p>
            <a:pPr marL="285750" indent="-285750" algn="l">
              <a:buFont typeface="Arial" panose="020B0604020202020204" pitchFamily="34" charset="0"/>
              <a:buChar char="•"/>
            </a:pPr>
            <a:r>
              <a:rPr lang="en-GB">
                <a:solidFill>
                  <a:srgbClr val="212529"/>
                </a:solidFill>
                <a:latin typeface="Arial" panose="020B0604020202020204" pitchFamily="34" charset="0"/>
              </a:rPr>
              <a:t>S</a:t>
            </a:r>
            <a:r>
              <a:rPr lang="en-GB" b="0" i="0">
                <a:solidFill>
                  <a:srgbClr val="212529"/>
                </a:solidFill>
                <a:effectLst/>
                <a:latin typeface="Arial" panose="020B0604020202020204" pitchFamily="34" charset="0"/>
              </a:rPr>
              <a:t>eek participation of companies from across the onshore wind industry and partner with relevant trade organisations, consultancies and others</a:t>
            </a:r>
          </a:p>
          <a:p>
            <a:pPr marL="285750" indent="-285750" algn="l">
              <a:buFont typeface="Arial" panose="020B0604020202020204" pitchFamily="34" charset="0"/>
              <a:buChar char="•"/>
            </a:pPr>
            <a:r>
              <a:rPr lang="en-GB">
                <a:solidFill>
                  <a:srgbClr val="212529"/>
                </a:solidFill>
                <a:latin typeface="Arial" panose="020B0604020202020204" pitchFamily="34" charset="0"/>
              </a:rPr>
              <a:t>M</a:t>
            </a:r>
            <a:r>
              <a:rPr lang="en-GB" b="0" i="0">
                <a:solidFill>
                  <a:srgbClr val="212529"/>
                </a:solidFill>
                <a:effectLst/>
                <a:latin typeface="Arial" panose="020B0604020202020204" pitchFamily="34" charset="0"/>
              </a:rPr>
              <a:t>onitor and gather data on the health and safety performance of the industry </a:t>
            </a:r>
          </a:p>
          <a:p>
            <a:pPr marL="285750" indent="-285750" algn="l">
              <a:buFont typeface="Arial" panose="020B0604020202020204" pitchFamily="34" charset="0"/>
              <a:buChar char="•"/>
            </a:pPr>
            <a:r>
              <a:rPr lang="en-GB">
                <a:solidFill>
                  <a:srgbClr val="212529"/>
                </a:solidFill>
                <a:latin typeface="Arial" panose="020B0604020202020204" pitchFamily="34" charset="0"/>
              </a:rPr>
              <a:t>M</a:t>
            </a:r>
            <a:r>
              <a:rPr lang="en-GB" b="0" i="0">
                <a:solidFill>
                  <a:srgbClr val="212529"/>
                </a:solidFill>
                <a:effectLst/>
                <a:latin typeface="Arial" panose="020B0604020202020204" pitchFamily="34" charset="0"/>
              </a:rPr>
              <a:t>ake use of and ensure effective communication of new and existing good practice and experience both from the UK, Ireland and internationally</a:t>
            </a:r>
          </a:p>
          <a:p>
            <a:pPr marL="285750" indent="-285750" algn="l">
              <a:buFont typeface="Arial" panose="020B0604020202020204" pitchFamily="34" charset="0"/>
              <a:buChar char="•"/>
            </a:pPr>
            <a:r>
              <a:rPr lang="en-GB">
                <a:solidFill>
                  <a:srgbClr val="212529"/>
                </a:solidFill>
                <a:latin typeface="Arial" panose="020B0604020202020204" pitchFamily="34" charset="0"/>
              </a:rPr>
              <a:t>S</a:t>
            </a:r>
            <a:r>
              <a:rPr lang="en-GB" b="0" i="0">
                <a:solidFill>
                  <a:srgbClr val="212529"/>
                </a:solidFill>
                <a:effectLst/>
                <a:latin typeface="Arial" panose="020B0604020202020204" pitchFamily="34" charset="0"/>
              </a:rPr>
              <a:t>hare knowledge and good practice with associated industries, including offshore wind, conventional generation and power networks, in the UK, Ireland and beyond as appropriate</a:t>
            </a:r>
          </a:p>
          <a:p>
            <a:pPr marL="0" indent="0" algn="l">
              <a:buFont typeface="Arial" panose="020B0604020202020204" pitchFamily="34" charset="0"/>
              <a:buNone/>
            </a:pPr>
            <a:r>
              <a:rPr lang="en-GB" b="0" i="0">
                <a:solidFill>
                  <a:srgbClr val="212529"/>
                </a:solidFill>
                <a:effectLst/>
                <a:latin typeface="Arial" panose="020B0604020202020204" pitchFamily="34" charset="0"/>
              </a:rPr>
              <a:t>G+</a:t>
            </a:r>
          </a:p>
          <a:p>
            <a:pPr algn="l">
              <a:buNone/>
            </a:pPr>
            <a:r>
              <a:rPr lang="en-GB" b="1" i="0">
                <a:solidFill>
                  <a:srgbClr val="222222"/>
                </a:solidFill>
                <a:effectLst/>
                <a:latin typeface="Arial" panose="020B0604020202020204" pitchFamily="34" charset="0"/>
              </a:rPr>
              <a:t>G+ is the global health and safety organisation,</a:t>
            </a:r>
            <a:r>
              <a:rPr lang="en-GB" b="0" i="0">
                <a:solidFill>
                  <a:srgbClr val="222222"/>
                </a:solidFill>
                <a:effectLst/>
                <a:latin typeface="Arial" panose="020B0604020202020204" pitchFamily="34" charset="0"/>
              </a:rPr>
              <a:t> bringing together the offshore wind industry to pursue shared goals and outcomes. It is run in partnership with the Energy Institute, which provides the secretariat and supports its work.</a:t>
            </a:r>
          </a:p>
          <a:p>
            <a:pPr algn="l">
              <a:buNone/>
            </a:pPr>
            <a:r>
              <a:rPr lang="en-GB" b="0" i="0">
                <a:solidFill>
                  <a:srgbClr val="222222"/>
                </a:solidFill>
                <a:effectLst/>
                <a:latin typeface="Arial" panose="020B0604020202020204" pitchFamily="34" charset="0"/>
              </a:rPr>
              <a:t>The G+ main work areas:</a:t>
            </a:r>
          </a:p>
          <a:p>
            <a:pPr algn="l">
              <a:buFont typeface="Arial" panose="020B0604020202020204" pitchFamily="34" charset="0"/>
              <a:buChar char="•"/>
            </a:pPr>
            <a:r>
              <a:rPr lang="en-GB" b="0" i="0">
                <a:solidFill>
                  <a:srgbClr val="222222"/>
                </a:solidFill>
                <a:effectLst/>
                <a:latin typeface="Arial" panose="020B0604020202020204" pitchFamily="34" charset="0"/>
              </a:rPr>
              <a:t>Incident data reporting</a:t>
            </a:r>
          </a:p>
          <a:p>
            <a:pPr algn="l">
              <a:buFont typeface="Arial" panose="020B0604020202020204" pitchFamily="34" charset="0"/>
              <a:buChar char="•"/>
            </a:pPr>
            <a:r>
              <a:rPr lang="en-GB" b="0" i="0">
                <a:solidFill>
                  <a:srgbClr val="222222"/>
                </a:solidFill>
                <a:effectLst/>
                <a:latin typeface="Arial" panose="020B0604020202020204" pitchFamily="34" charset="0"/>
              </a:rPr>
              <a:t>Good practice guidance</a:t>
            </a:r>
          </a:p>
          <a:p>
            <a:pPr algn="l">
              <a:buFont typeface="Arial" panose="020B0604020202020204" pitchFamily="34" charset="0"/>
              <a:buChar char="•"/>
            </a:pPr>
            <a:r>
              <a:rPr lang="en-GB" b="0" i="0">
                <a:solidFill>
                  <a:srgbClr val="222222"/>
                </a:solidFill>
                <a:effectLst/>
                <a:latin typeface="Arial" panose="020B0604020202020204" pitchFamily="34" charset="0"/>
              </a:rPr>
              <a:t>Safe by Design workshops</a:t>
            </a:r>
          </a:p>
          <a:p>
            <a:pPr algn="l">
              <a:buFont typeface="Arial" panose="020B0604020202020204" pitchFamily="34" charset="0"/>
              <a:buChar char="•"/>
            </a:pPr>
            <a:r>
              <a:rPr lang="en-GB" b="0" i="0">
                <a:solidFill>
                  <a:srgbClr val="222222"/>
                </a:solidFill>
                <a:effectLst/>
                <a:latin typeface="Arial" panose="020B0604020202020204" pitchFamily="34" charset="0"/>
              </a:rPr>
              <a:t>Learning from incidents</a:t>
            </a:r>
          </a:p>
          <a:p>
            <a:pPr algn="l">
              <a:buFont typeface="Arial" panose="020B0604020202020204" pitchFamily="34" charset="0"/>
              <a:buChar char="•"/>
            </a:pPr>
            <a:r>
              <a:rPr lang="en-GB" b="0" i="0">
                <a:solidFill>
                  <a:srgbClr val="222222"/>
                </a:solidFill>
                <a:effectLst/>
                <a:latin typeface="Arial" panose="020B0604020202020204" pitchFamily="34" charset="0"/>
              </a:rPr>
              <a:t>Wind Turbine Safety Rules</a:t>
            </a:r>
          </a:p>
          <a:p>
            <a:pPr algn="l">
              <a:buFont typeface="Arial" panose="020B0604020202020204" pitchFamily="34" charset="0"/>
              <a:buChar char="•"/>
            </a:pPr>
            <a:r>
              <a:rPr lang="en-GB" b="0" i="0">
                <a:solidFill>
                  <a:srgbClr val="222222"/>
                </a:solidFill>
                <a:effectLst/>
                <a:latin typeface="Arial" panose="020B0604020202020204" pitchFamily="34" charset="0"/>
              </a:rPr>
              <a:t>Lifesaving Rules</a:t>
            </a:r>
            <a:endParaRPr lang="en-GB" b="0" i="0">
              <a:solidFill>
                <a:srgbClr val="212529"/>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385C061-E383-47C7-A236-6F4AAB4E85EC}" type="slidenum">
              <a:rPr lang="en-GB" smtClean="0"/>
              <a:t>2</a:t>
            </a:fld>
            <a:endParaRPr lang="en-GB"/>
          </a:p>
        </p:txBody>
      </p:sp>
    </p:spTree>
    <p:extLst>
      <p:ext uri="{BB962C8B-B14F-4D97-AF65-F5344CB8AC3E}">
        <p14:creationId xmlns:p14="http://schemas.microsoft.com/office/powerpoint/2010/main" val="2063615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rgbClr val="231F58"/>
              </a:solidFill>
            </a:endParaRPr>
          </a:p>
        </p:txBody>
      </p:sp>
      <p:sp>
        <p:nvSpPr>
          <p:cNvPr id="4" name="Slide Number Placeholder 3"/>
          <p:cNvSpPr>
            <a:spLocks noGrp="1"/>
          </p:cNvSpPr>
          <p:nvPr>
            <p:ph type="sldNum" sz="quarter" idx="5"/>
          </p:nvPr>
        </p:nvSpPr>
        <p:spPr/>
        <p:txBody>
          <a:bodyPr/>
          <a:lstStyle/>
          <a:p>
            <a:fld id="{E385C061-E383-47C7-A236-6F4AAB4E85EC}" type="slidenum">
              <a:rPr lang="en-GB" smtClean="0"/>
              <a:t>22</a:t>
            </a:fld>
            <a:endParaRPr lang="en-GB"/>
          </a:p>
        </p:txBody>
      </p:sp>
    </p:spTree>
    <p:extLst>
      <p:ext uri="{BB962C8B-B14F-4D97-AF65-F5344CB8AC3E}">
        <p14:creationId xmlns:p14="http://schemas.microsoft.com/office/powerpoint/2010/main" val="2418793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4B719-9DD8-FB67-EECF-C01A3D269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09546-C1D2-E2C6-3E8D-C855425EC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FC1E7-691E-2ABF-0B7B-7A2356FC9ABA}"/>
              </a:ext>
            </a:extLst>
          </p:cNvPr>
          <p:cNvSpPr>
            <a:spLocks noGrp="1"/>
          </p:cNvSpPr>
          <p:nvPr>
            <p:ph type="body" idx="1"/>
          </p:nvPr>
        </p:nvSpPr>
        <p:spPr/>
        <p:txBody>
          <a:bodyPr/>
          <a:lstStyle/>
          <a:p>
            <a:pPr marL="0" indent="0" algn="l">
              <a:buFont typeface="Arial" panose="020B0604020202020204" pitchFamily="34" charset="0"/>
              <a:buNone/>
            </a:pPr>
            <a:r>
              <a:rPr lang="en-GB" err="1">
                <a:solidFill>
                  <a:srgbClr val="212529"/>
                </a:solidFill>
                <a:latin typeface="Arial" panose="020B0604020202020204" pitchFamily="34" charset="0"/>
              </a:rPr>
              <a:t>SafetyOn</a:t>
            </a:r>
            <a:endParaRPr lang="en-GB">
              <a:solidFill>
                <a:srgbClr val="212529"/>
              </a:solidFill>
              <a:latin typeface="Arial" panose="020B0604020202020204" pitchFamily="34" charset="0"/>
            </a:endParaRPr>
          </a:p>
          <a:p>
            <a:pPr marL="285750" indent="-285750" algn="l">
              <a:buFont typeface="Arial" panose="020B0604020202020204" pitchFamily="34" charset="0"/>
              <a:buChar char="•"/>
            </a:pPr>
            <a:r>
              <a:rPr lang="en-GB">
                <a:solidFill>
                  <a:srgbClr val="212529"/>
                </a:solidFill>
                <a:latin typeface="Arial" panose="020B0604020202020204" pitchFamily="34" charset="0"/>
              </a:rPr>
              <a:t>P</a:t>
            </a:r>
            <a:r>
              <a:rPr lang="en-GB" b="0" i="0">
                <a:solidFill>
                  <a:srgbClr val="212529"/>
                </a:solidFill>
                <a:effectLst/>
                <a:latin typeface="Arial" panose="020B0604020202020204" pitchFamily="34" charset="0"/>
              </a:rPr>
              <a:t>rovide health and safety leadership across the onshore wind industry </a:t>
            </a:r>
          </a:p>
          <a:p>
            <a:pPr marL="285750" indent="-285750" algn="l">
              <a:buFont typeface="Arial" panose="020B0604020202020204" pitchFamily="34" charset="0"/>
              <a:buChar char="•"/>
            </a:pPr>
            <a:r>
              <a:rPr lang="en-GB">
                <a:solidFill>
                  <a:srgbClr val="212529"/>
                </a:solidFill>
                <a:latin typeface="Arial" panose="020B0604020202020204" pitchFamily="34" charset="0"/>
              </a:rPr>
              <a:t>S</a:t>
            </a:r>
            <a:r>
              <a:rPr lang="en-GB" b="0" i="0">
                <a:solidFill>
                  <a:srgbClr val="212529"/>
                </a:solidFill>
                <a:effectLst/>
                <a:latin typeface="Arial" panose="020B0604020202020204" pitchFamily="34" charset="0"/>
              </a:rPr>
              <a:t>eek participation of companies from across the onshore wind industry and partner with relevant trade organisations, consultancies and others</a:t>
            </a:r>
          </a:p>
          <a:p>
            <a:pPr marL="285750" indent="-285750" algn="l">
              <a:buFont typeface="Arial" panose="020B0604020202020204" pitchFamily="34" charset="0"/>
              <a:buChar char="•"/>
            </a:pPr>
            <a:r>
              <a:rPr lang="en-GB">
                <a:solidFill>
                  <a:srgbClr val="212529"/>
                </a:solidFill>
                <a:latin typeface="Arial" panose="020B0604020202020204" pitchFamily="34" charset="0"/>
              </a:rPr>
              <a:t>M</a:t>
            </a:r>
            <a:r>
              <a:rPr lang="en-GB" b="0" i="0">
                <a:solidFill>
                  <a:srgbClr val="212529"/>
                </a:solidFill>
                <a:effectLst/>
                <a:latin typeface="Arial" panose="020B0604020202020204" pitchFamily="34" charset="0"/>
              </a:rPr>
              <a:t>onitor and gather data on the health and safety performance of the industry </a:t>
            </a:r>
          </a:p>
          <a:p>
            <a:pPr marL="285750" indent="-285750" algn="l">
              <a:buFont typeface="Arial" panose="020B0604020202020204" pitchFamily="34" charset="0"/>
              <a:buChar char="•"/>
            </a:pPr>
            <a:r>
              <a:rPr lang="en-GB">
                <a:solidFill>
                  <a:srgbClr val="212529"/>
                </a:solidFill>
                <a:latin typeface="Arial" panose="020B0604020202020204" pitchFamily="34" charset="0"/>
              </a:rPr>
              <a:t>M</a:t>
            </a:r>
            <a:r>
              <a:rPr lang="en-GB" b="0" i="0">
                <a:solidFill>
                  <a:srgbClr val="212529"/>
                </a:solidFill>
                <a:effectLst/>
                <a:latin typeface="Arial" panose="020B0604020202020204" pitchFamily="34" charset="0"/>
              </a:rPr>
              <a:t>ake use of and ensure effective communication of new and existing good practice and experience both from the UK, Ireland and internationally</a:t>
            </a:r>
          </a:p>
          <a:p>
            <a:pPr marL="285750" indent="-285750" algn="l">
              <a:buFont typeface="Arial" panose="020B0604020202020204" pitchFamily="34" charset="0"/>
              <a:buChar char="•"/>
            </a:pPr>
            <a:r>
              <a:rPr lang="en-GB">
                <a:solidFill>
                  <a:srgbClr val="212529"/>
                </a:solidFill>
                <a:latin typeface="Arial" panose="020B0604020202020204" pitchFamily="34" charset="0"/>
              </a:rPr>
              <a:t>S</a:t>
            </a:r>
            <a:r>
              <a:rPr lang="en-GB" b="0" i="0">
                <a:solidFill>
                  <a:srgbClr val="212529"/>
                </a:solidFill>
                <a:effectLst/>
                <a:latin typeface="Arial" panose="020B0604020202020204" pitchFamily="34" charset="0"/>
              </a:rPr>
              <a:t>hare knowledge and good practice with associated industries, including offshore wind, conventional generation and power networks, in the UK, Ireland and beyond as appropriate</a:t>
            </a:r>
          </a:p>
          <a:p>
            <a:pPr marL="0" indent="0" algn="l">
              <a:buFont typeface="Arial" panose="020B0604020202020204" pitchFamily="34" charset="0"/>
              <a:buNone/>
            </a:pPr>
            <a:r>
              <a:rPr lang="en-GB" b="0" i="0">
                <a:solidFill>
                  <a:srgbClr val="212529"/>
                </a:solidFill>
                <a:effectLst/>
                <a:latin typeface="Arial" panose="020B0604020202020204" pitchFamily="34" charset="0"/>
              </a:rPr>
              <a:t>G+</a:t>
            </a:r>
          </a:p>
          <a:p>
            <a:pPr algn="l">
              <a:buNone/>
            </a:pPr>
            <a:r>
              <a:rPr lang="en-GB" b="1" i="0">
                <a:solidFill>
                  <a:srgbClr val="222222"/>
                </a:solidFill>
                <a:effectLst/>
                <a:latin typeface="Arial" panose="020B0604020202020204" pitchFamily="34" charset="0"/>
              </a:rPr>
              <a:t>G+ is the global health and safety organisation,</a:t>
            </a:r>
            <a:r>
              <a:rPr lang="en-GB" b="0" i="0">
                <a:solidFill>
                  <a:srgbClr val="222222"/>
                </a:solidFill>
                <a:effectLst/>
                <a:latin typeface="Arial" panose="020B0604020202020204" pitchFamily="34" charset="0"/>
              </a:rPr>
              <a:t> bringing together the offshore wind industry to pursue shared goals and outcomes. It is run in partnership with the Energy Institute, which provides the secretariat and supports its work.</a:t>
            </a:r>
          </a:p>
          <a:p>
            <a:pPr algn="l">
              <a:buNone/>
            </a:pPr>
            <a:r>
              <a:rPr lang="en-GB" b="0" i="0">
                <a:solidFill>
                  <a:srgbClr val="222222"/>
                </a:solidFill>
                <a:effectLst/>
                <a:latin typeface="Arial" panose="020B0604020202020204" pitchFamily="34" charset="0"/>
              </a:rPr>
              <a:t>The G+ main work areas:</a:t>
            </a:r>
          </a:p>
          <a:p>
            <a:pPr algn="l">
              <a:buFont typeface="Arial" panose="020B0604020202020204" pitchFamily="34" charset="0"/>
              <a:buChar char="•"/>
            </a:pPr>
            <a:r>
              <a:rPr lang="en-GB" b="0" i="0">
                <a:solidFill>
                  <a:srgbClr val="222222"/>
                </a:solidFill>
                <a:effectLst/>
                <a:latin typeface="Arial" panose="020B0604020202020204" pitchFamily="34" charset="0"/>
              </a:rPr>
              <a:t>Incident data reporting</a:t>
            </a:r>
          </a:p>
          <a:p>
            <a:pPr algn="l">
              <a:buFont typeface="Arial" panose="020B0604020202020204" pitchFamily="34" charset="0"/>
              <a:buChar char="•"/>
            </a:pPr>
            <a:r>
              <a:rPr lang="en-GB" b="0" i="0">
                <a:solidFill>
                  <a:srgbClr val="222222"/>
                </a:solidFill>
                <a:effectLst/>
                <a:latin typeface="Arial" panose="020B0604020202020204" pitchFamily="34" charset="0"/>
              </a:rPr>
              <a:t>Good practice guidance</a:t>
            </a:r>
          </a:p>
          <a:p>
            <a:pPr algn="l">
              <a:buFont typeface="Arial" panose="020B0604020202020204" pitchFamily="34" charset="0"/>
              <a:buChar char="•"/>
            </a:pPr>
            <a:r>
              <a:rPr lang="en-GB" b="0" i="0">
                <a:solidFill>
                  <a:srgbClr val="222222"/>
                </a:solidFill>
                <a:effectLst/>
                <a:latin typeface="Arial" panose="020B0604020202020204" pitchFamily="34" charset="0"/>
              </a:rPr>
              <a:t>Safe by Design workshops</a:t>
            </a:r>
          </a:p>
          <a:p>
            <a:pPr algn="l">
              <a:buFont typeface="Arial" panose="020B0604020202020204" pitchFamily="34" charset="0"/>
              <a:buChar char="•"/>
            </a:pPr>
            <a:r>
              <a:rPr lang="en-GB" b="0" i="0">
                <a:solidFill>
                  <a:srgbClr val="222222"/>
                </a:solidFill>
                <a:effectLst/>
                <a:latin typeface="Arial" panose="020B0604020202020204" pitchFamily="34" charset="0"/>
              </a:rPr>
              <a:t>Learning from incidents</a:t>
            </a:r>
          </a:p>
          <a:p>
            <a:pPr algn="l">
              <a:buFont typeface="Arial" panose="020B0604020202020204" pitchFamily="34" charset="0"/>
              <a:buChar char="•"/>
            </a:pPr>
            <a:r>
              <a:rPr lang="en-GB" b="0" i="0">
                <a:solidFill>
                  <a:srgbClr val="222222"/>
                </a:solidFill>
                <a:effectLst/>
                <a:latin typeface="Arial" panose="020B0604020202020204" pitchFamily="34" charset="0"/>
              </a:rPr>
              <a:t>Wind Turbine Safety Rules</a:t>
            </a:r>
          </a:p>
          <a:p>
            <a:pPr algn="l">
              <a:buFont typeface="Arial" panose="020B0604020202020204" pitchFamily="34" charset="0"/>
              <a:buChar char="•"/>
            </a:pPr>
            <a:r>
              <a:rPr lang="en-GB" b="0" i="0">
                <a:solidFill>
                  <a:srgbClr val="222222"/>
                </a:solidFill>
                <a:effectLst/>
                <a:latin typeface="Arial" panose="020B0604020202020204" pitchFamily="34" charset="0"/>
              </a:rPr>
              <a:t>Lifesaving Rules</a:t>
            </a:r>
            <a:endParaRPr lang="en-GB" b="0" i="0">
              <a:solidFill>
                <a:srgbClr val="212529"/>
              </a:solidFill>
              <a:effectLst/>
              <a:latin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2813371C-251B-B981-7D73-D86807562252}"/>
              </a:ext>
            </a:extLst>
          </p:cNvPr>
          <p:cNvSpPr>
            <a:spLocks noGrp="1"/>
          </p:cNvSpPr>
          <p:nvPr>
            <p:ph type="sldNum" sz="quarter" idx="5"/>
          </p:nvPr>
        </p:nvSpPr>
        <p:spPr/>
        <p:txBody>
          <a:bodyPr/>
          <a:lstStyle/>
          <a:p>
            <a:fld id="{E385C061-E383-47C7-A236-6F4AAB4E85EC}" type="slidenum">
              <a:rPr lang="en-GB" smtClean="0"/>
              <a:t>23</a:t>
            </a:fld>
            <a:endParaRPr lang="en-GB"/>
          </a:p>
        </p:txBody>
      </p:sp>
    </p:spTree>
    <p:extLst>
      <p:ext uri="{BB962C8B-B14F-4D97-AF65-F5344CB8AC3E}">
        <p14:creationId xmlns:p14="http://schemas.microsoft.com/office/powerpoint/2010/main" val="1197216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1CEE-8E94-CC33-F322-8DFEE1AC1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BA3C4-FCFC-826E-06ED-6C00848EC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6A710-49B0-A7CD-760E-F574BBFCE5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3BEC10C-5A0D-5203-4A84-E6880F2A374C}"/>
              </a:ext>
            </a:extLst>
          </p:cNvPr>
          <p:cNvSpPr>
            <a:spLocks noGrp="1"/>
          </p:cNvSpPr>
          <p:nvPr>
            <p:ph type="sldNum" sz="quarter" idx="5"/>
          </p:nvPr>
        </p:nvSpPr>
        <p:spPr/>
        <p:txBody>
          <a:bodyPr/>
          <a:lstStyle/>
          <a:p>
            <a:fld id="{E385C061-E383-47C7-A236-6F4AAB4E85EC}" type="slidenum">
              <a:rPr lang="en-GB" smtClean="0"/>
              <a:t>24</a:t>
            </a:fld>
            <a:endParaRPr lang="en-GB"/>
          </a:p>
        </p:txBody>
      </p:sp>
    </p:spTree>
    <p:extLst>
      <p:ext uri="{BB962C8B-B14F-4D97-AF65-F5344CB8AC3E}">
        <p14:creationId xmlns:p14="http://schemas.microsoft.com/office/powerpoint/2010/main" val="2877782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5C061-E383-47C7-A236-6F4AAB4E85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631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D07F1-DA87-ADAB-5DC4-CC929FC7A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0051A-1078-93F1-E007-6DBE3BE47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75D37-BE1C-0F9E-22CA-C1613D99099A}"/>
              </a:ext>
            </a:extLst>
          </p:cNvPr>
          <p:cNvSpPr>
            <a:spLocks noGrp="1"/>
          </p:cNvSpPr>
          <p:nvPr>
            <p:ph type="body" idx="1"/>
          </p:nvPr>
        </p:nvSpPr>
        <p:spPr/>
        <p:txBody>
          <a:bodyPr/>
          <a:lstStyle/>
          <a:p>
            <a:pPr algn="l"/>
            <a:r>
              <a:rPr lang="en-GB" b="0" i="0" dirty="0">
                <a:solidFill>
                  <a:srgbClr val="1C1D22"/>
                </a:solidFill>
                <a:effectLst/>
                <a:latin typeface="Arial" panose="020B0604020202020204" pitchFamily="34" charset="0"/>
              </a:rPr>
              <a:t>Additional questions to encourage discussion:</a:t>
            </a:r>
          </a:p>
          <a:p>
            <a:pPr marL="228600" indent="-228600" algn="l">
              <a:buAutoNum type="arabicPeriod"/>
            </a:pPr>
            <a:r>
              <a:rPr lang="en-GB" b="0" i="0" dirty="0">
                <a:solidFill>
                  <a:srgbClr val="1C1D22"/>
                </a:solidFill>
                <a:effectLst/>
                <a:latin typeface="Arial" panose="020B0604020202020204" pitchFamily="34" charset="0"/>
              </a:rPr>
              <a:t>Where was the design issue located? On the turbine? Vessel? Warehouse? What could be done about it?</a:t>
            </a:r>
          </a:p>
          <a:p>
            <a:pPr marL="228600" indent="-228600" algn="l">
              <a:buAutoNum type="arabicPeriod"/>
            </a:pPr>
            <a:r>
              <a:rPr lang="en-GB" b="0" i="0" dirty="0">
                <a:solidFill>
                  <a:srgbClr val="1C1D22"/>
                </a:solidFill>
                <a:effectLst/>
                <a:latin typeface="Arial" panose="020B0604020202020204" pitchFamily="34" charset="0"/>
              </a:rPr>
              <a:t>What temporary solutions could be considered in the interim? How would you address it with your team? If there are no alternatives to alleviate the manual handling risk, what should you do? Could a task present a risk to specific individuals (</a:t>
            </a:r>
            <a:r>
              <a:rPr lang="en-GB" b="0" i="0" dirty="0" err="1">
                <a:solidFill>
                  <a:srgbClr val="1C1D22"/>
                </a:solidFill>
                <a:effectLst/>
                <a:latin typeface="Arial" panose="020B0604020202020204" pitchFamily="34" charset="0"/>
              </a:rPr>
              <a:t>eg</a:t>
            </a:r>
            <a:r>
              <a:rPr lang="en-GB" b="0" i="0" dirty="0">
                <a:solidFill>
                  <a:srgbClr val="1C1D22"/>
                </a:solidFill>
                <a:effectLst/>
                <a:latin typeface="Arial" panose="020B0604020202020204" pitchFamily="34" charset="0"/>
              </a:rPr>
              <a:t> if there is a height difference, for one example) what would you do then?</a:t>
            </a:r>
          </a:p>
          <a:p>
            <a:pPr marL="228600" indent="-228600" algn="l">
              <a:buAutoNum type="arabicPeriod"/>
            </a:pPr>
            <a:r>
              <a:rPr lang="en-GB" b="0" i="0" dirty="0">
                <a:solidFill>
                  <a:srgbClr val="1C1D22"/>
                </a:solidFill>
                <a:effectLst/>
                <a:latin typeface="Arial" panose="020B0604020202020204" pitchFamily="34" charset="0"/>
              </a:rPr>
              <a:t>Who could you tell? If you communicate this with your supervisor (or equivalent), how should they feed it back up the chain to improve future designs? Have you seen this happen?</a:t>
            </a:r>
          </a:p>
          <a:p>
            <a:pPr marL="228600" indent="-228600" algn="l">
              <a:buAutoNum type="arabicPeriod"/>
            </a:pPr>
            <a:r>
              <a:rPr lang="en-GB" b="0" i="0" dirty="0">
                <a:solidFill>
                  <a:srgbClr val="1C1D22"/>
                </a:solidFill>
                <a:effectLst/>
                <a:latin typeface="Arial" panose="020B0604020202020204" pitchFamily="34" charset="0"/>
              </a:rPr>
              <a:t>Do you feel the feedback loop is transparent enough? Is it possible to track the progress of your feedback? Do you feel comfortable sharing improvements with your team and superiors?</a:t>
            </a:r>
          </a:p>
        </p:txBody>
      </p:sp>
      <p:sp>
        <p:nvSpPr>
          <p:cNvPr id="4" name="Slide Number Placeholder 3">
            <a:extLst>
              <a:ext uri="{FF2B5EF4-FFF2-40B4-BE49-F238E27FC236}">
                <a16:creationId xmlns:a16="http://schemas.microsoft.com/office/drawing/2014/main" id="{413007DC-D09D-9495-0025-7FD151DE0303}"/>
              </a:ext>
            </a:extLst>
          </p:cNvPr>
          <p:cNvSpPr>
            <a:spLocks noGrp="1"/>
          </p:cNvSpPr>
          <p:nvPr>
            <p:ph type="sldNum" sz="quarter" idx="5"/>
          </p:nvPr>
        </p:nvSpPr>
        <p:spPr/>
        <p:txBody>
          <a:bodyPr/>
          <a:lstStyle/>
          <a:p>
            <a:fld id="{E385C061-E383-47C7-A236-6F4AAB4E85EC}" type="slidenum">
              <a:rPr lang="en-GB" smtClean="0"/>
              <a:t>27</a:t>
            </a:fld>
            <a:endParaRPr lang="en-GB"/>
          </a:p>
        </p:txBody>
      </p:sp>
    </p:spTree>
    <p:extLst>
      <p:ext uri="{BB962C8B-B14F-4D97-AF65-F5344CB8AC3E}">
        <p14:creationId xmlns:p14="http://schemas.microsoft.com/office/powerpoint/2010/main" val="1952697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A2F6B-18A2-B8ED-E3B2-2388915E1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B71CC-E775-F927-E4AE-1AF01262F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4E7F3-AC0D-774E-828A-0C47CAA2F78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3C1110E-E9F4-338C-C756-3FCBAB847180}"/>
              </a:ext>
            </a:extLst>
          </p:cNvPr>
          <p:cNvSpPr>
            <a:spLocks noGrp="1"/>
          </p:cNvSpPr>
          <p:nvPr>
            <p:ph type="sldNum" sz="quarter" idx="5"/>
          </p:nvPr>
        </p:nvSpPr>
        <p:spPr/>
        <p:txBody>
          <a:bodyPr/>
          <a:lstStyle/>
          <a:p>
            <a:fld id="{E385C061-E383-47C7-A236-6F4AAB4E85EC}" type="slidenum">
              <a:rPr lang="en-GB" smtClean="0"/>
              <a:t>28</a:t>
            </a:fld>
            <a:endParaRPr lang="en-GB"/>
          </a:p>
        </p:txBody>
      </p:sp>
    </p:spTree>
    <p:extLst>
      <p:ext uri="{BB962C8B-B14F-4D97-AF65-F5344CB8AC3E}">
        <p14:creationId xmlns:p14="http://schemas.microsoft.com/office/powerpoint/2010/main" val="2412031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rgbClr val="231F58"/>
              </a:solidFill>
            </a:endParaRPr>
          </a:p>
        </p:txBody>
      </p:sp>
      <p:sp>
        <p:nvSpPr>
          <p:cNvPr id="4" name="Slide Number Placeholder 3"/>
          <p:cNvSpPr>
            <a:spLocks noGrp="1"/>
          </p:cNvSpPr>
          <p:nvPr>
            <p:ph type="sldNum" sz="quarter" idx="5"/>
          </p:nvPr>
        </p:nvSpPr>
        <p:spPr/>
        <p:txBody>
          <a:bodyPr/>
          <a:lstStyle/>
          <a:p>
            <a:fld id="{E385C061-E383-47C7-A236-6F4AAB4E85EC}" type="slidenum">
              <a:rPr lang="en-GB" smtClean="0"/>
              <a:t>29</a:t>
            </a:fld>
            <a:endParaRPr lang="en-GB"/>
          </a:p>
        </p:txBody>
      </p:sp>
    </p:spTree>
    <p:extLst>
      <p:ext uri="{BB962C8B-B14F-4D97-AF65-F5344CB8AC3E}">
        <p14:creationId xmlns:p14="http://schemas.microsoft.com/office/powerpoint/2010/main" val="1412745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B1E3E-52A5-7201-EB04-2EA060399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CB3B5-0A62-1C50-F453-3A6E9A827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FC3D2-FF8B-0AD4-9975-67881062C447}"/>
              </a:ext>
            </a:extLst>
          </p:cNvPr>
          <p:cNvSpPr>
            <a:spLocks noGrp="1"/>
          </p:cNvSpPr>
          <p:nvPr>
            <p:ph type="body" idx="1"/>
          </p:nvPr>
        </p:nvSpPr>
        <p:spPr/>
        <p:txBody>
          <a:bodyPr/>
          <a:lstStyle/>
          <a:p>
            <a:pPr marL="0" indent="0" algn="l">
              <a:buFont typeface="Arial" panose="020B0604020202020204" pitchFamily="34" charset="0"/>
              <a:buNone/>
            </a:pPr>
            <a:r>
              <a:rPr lang="en-GB" err="1">
                <a:solidFill>
                  <a:srgbClr val="212529"/>
                </a:solidFill>
                <a:latin typeface="Arial" panose="020B0604020202020204" pitchFamily="34" charset="0"/>
              </a:rPr>
              <a:t>SafetyOn</a:t>
            </a:r>
            <a:endParaRPr lang="en-GB">
              <a:solidFill>
                <a:srgbClr val="212529"/>
              </a:solidFill>
              <a:latin typeface="Arial" panose="020B0604020202020204" pitchFamily="34" charset="0"/>
            </a:endParaRPr>
          </a:p>
          <a:p>
            <a:pPr marL="285750" indent="-285750" algn="l">
              <a:buFont typeface="Arial" panose="020B0604020202020204" pitchFamily="34" charset="0"/>
              <a:buChar char="•"/>
            </a:pPr>
            <a:r>
              <a:rPr lang="en-GB">
                <a:solidFill>
                  <a:srgbClr val="212529"/>
                </a:solidFill>
                <a:latin typeface="Arial" panose="020B0604020202020204" pitchFamily="34" charset="0"/>
              </a:rPr>
              <a:t>P</a:t>
            </a:r>
            <a:r>
              <a:rPr lang="en-GB" b="0" i="0">
                <a:solidFill>
                  <a:srgbClr val="212529"/>
                </a:solidFill>
                <a:effectLst/>
                <a:latin typeface="Arial" panose="020B0604020202020204" pitchFamily="34" charset="0"/>
              </a:rPr>
              <a:t>rovide health and safety leadership across the onshore wind industry </a:t>
            </a:r>
          </a:p>
          <a:p>
            <a:pPr marL="285750" indent="-285750" algn="l">
              <a:buFont typeface="Arial" panose="020B0604020202020204" pitchFamily="34" charset="0"/>
              <a:buChar char="•"/>
            </a:pPr>
            <a:r>
              <a:rPr lang="en-GB">
                <a:solidFill>
                  <a:srgbClr val="212529"/>
                </a:solidFill>
                <a:latin typeface="Arial" panose="020B0604020202020204" pitchFamily="34" charset="0"/>
              </a:rPr>
              <a:t>S</a:t>
            </a:r>
            <a:r>
              <a:rPr lang="en-GB" b="0" i="0">
                <a:solidFill>
                  <a:srgbClr val="212529"/>
                </a:solidFill>
                <a:effectLst/>
                <a:latin typeface="Arial" panose="020B0604020202020204" pitchFamily="34" charset="0"/>
              </a:rPr>
              <a:t>eek participation of companies from across the onshore wind industry and partner with relevant trade organisations, consultancies and others</a:t>
            </a:r>
          </a:p>
          <a:p>
            <a:pPr marL="285750" indent="-285750" algn="l">
              <a:buFont typeface="Arial" panose="020B0604020202020204" pitchFamily="34" charset="0"/>
              <a:buChar char="•"/>
            </a:pPr>
            <a:r>
              <a:rPr lang="en-GB">
                <a:solidFill>
                  <a:srgbClr val="212529"/>
                </a:solidFill>
                <a:latin typeface="Arial" panose="020B0604020202020204" pitchFamily="34" charset="0"/>
              </a:rPr>
              <a:t>M</a:t>
            </a:r>
            <a:r>
              <a:rPr lang="en-GB" b="0" i="0">
                <a:solidFill>
                  <a:srgbClr val="212529"/>
                </a:solidFill>
                <a:effectLst/>
                <a:latin typeface="Arial" panose="020B0604020202020204" pitchFamily="34" charset="0"/>
              </a:rPr>
              <a:t>onitor and gather data on the health and safety performance of the industry </a:t>
            </a:r>
          </a:p>
          <a:p>
            <a:pPr marL="285750" indent="-285750" algn="l">
              <a:buFont typeface="Arial" panose="020B0604020202020204" pitchFamily="34" charset="0"/>
              <a:buChar char="•"/>
            </a:pPr>
            <a:r>
              <a:rPr lang="en-GB">
                <a:solidFill>
                  <a:srgbClr val="212529"/>
                </a:solidFill>
                <a:latin typeface="Arial" panose="020B0604020202020204" pitchFamily="34" charset="0"/>
              </a:rPr>
              <a:t>M</a:t>
            </a:r>
            <a:r>
              <a:rPr lang="en-GB" b="0" i="0">
                <a:solidFill>
                  <a:srgbClr val="212529"/>
                </a:solidFill>
                <a:effectLst/>
                <a:latin typeface="Arial" panose="020B0604020202020204" pitchFamily="34" charset="0"/>
              </a:rPr>
              <a:t>ake use of and ensure effective communication of new and existing good practice and experience both from the UK, Ireland and internationally</a:t>
            </a:r>
          </a:p>
          <a:p>
            <a:pPr marL="285750" indent="-285750" algn="l">
              <a:buFont typeface="Arial" panose="020B0604020202020204" pitchFamily="34" charset="0"/>
              <a:buChar char="•"/>
            </a:pPr>
            <a:r>
              <a:rPr lang="en-GB">
                <a:solidFill>
                  <a:srgbClr val="212529"/>
                </a:solidFill>
                <a:latin typeface="Arial" panose="020B0604020202020204" pitchFamily="34" charset="0"/>
              </a:rPr>
              <a:t>S</a:t>
            </a:r>
            <a:r>
              <a:rPr lang="en-GB" b="0" i="0">
                <a:solidFill>
                  <a:srgbClr val="212529"/>
                </a:solidFill>
                <a:effectLst/>
                <a:latin typeface="Arial" panose="020B0604020202020204" pitchFamily="34" charset="0"/>
              </a:rPr>
              <a:t>hare knowledge and good practice with associated industries, including offshore wind, conventional generation and power networks, in the UK, Ireland and beyond as appropriate</a:t>
            </a:r>
          </a:p>
          <a:p>
            <a:pPr marL="0" indent="0" algn="l">
              <a:buFont typeface="Arial" panose="020B0604020202020204" pitchFamily="34" charset="0"/>
              <a:buNone/>
            </a:pPr>
            <a:r>
              <a:rPr lang="en-GB" b="0" i="0">
                <a:solidFill>
                  <a:srgbClr val="212529"/>
                </a:solidFill>
                <a:effectLst/>
                <a:latin typeface="Arial" panose="020B0604020202020204" pitchFamily="34" charset="0"/>
              </a:rPr>
              <a:t>G+</a:t>
            </a:r>
          </a:p>
          <a:p>
            <a:pPr algn="l">
              <a:buNone/>
            </a:pPr>
            <a:r>
              <a:rPr lang="en-GB" b="1" i="0">
                <a:solidFill>
                  <a:srgbClr val="222222"/>
                </a:solidFill>
                <a:effectLst/>
                <a:latin typeface="Arial" panose="020B0604020202020204" pitchFamily="34" charset="0"/>
              </a:rPr>
              <a:t>G+ is the global health and safety organisation,</a:t>
            </a:r>
            <a:r>
              <a:rPr lang="en-GB" b="0" i="0">
                <a:solidFill>
                  <a:srgbClr val="222222"/>
                </a:solidFill>
                <a:effectLst/>
                <a:latin typeface="Arial" panose="020B0604020202020204" pitchFamily="34" charset="0"/>
              </a:rPr>
              <a:t> bringing together the offshore wind industry to pursue shared goals and outcomes. It is run in partnership with the Energy Institute, which provides the secretariat and supports its work.</a:t>
            </a:r>
          </a:p>
          <a:p>
            <a:pPr algn="l">
              <a:buNone/>
            </a:pPr>
            <a:r>
              <a:rPr lang="en-GB" b="0" i="0">
                <a:solidFill>
                  <a:srgbClr val="222222"/>
                </a:solidFill>
                <a:effectLst/>
                <a:latin typeface="Arial" panose="020B0604020202020204" pitchFamily="34" charset="0"/>
              </a:rPr>
              <a:t>The G+ main work areas:</a:t>
            </a:r>
          </a:p>
          <a:p>
            <a:pPr algn="l">
              <a:buFont typeface="Arial" panose="020B0604020202020204" pitchFamily="34" charset="0"/>
              <a:buChar char="•"/>
            </a:pPr>
            <a:r>
              <a:rPr lang="en-GB" b="0" i="0">
                <a:solidFill>
                  <a:srgbClr val="222222"/>
                </a:solidFill>
                <a:effectLst/>
                <a:latin typeface="Arial" panose="020B0604020202020204" pitchFamily="34" charset="0"/>
              </a:rPr>
              <a:t>Incident data reporting</a:t>
            </a:r>
          </a:p>
          <a:p>
            <a:pPr algn="l">
              <a:buFont typeface="Arial" panose="020B0604020202020204" pitchFamily="34" charset="0"/>
              <a:buChar char="•"/>
            </a:pPr>
            <a:r>
              <a:rPr lang="en-GB" b="0" i="0">
                <a:solidFill>
                  <a:srgbClr val="222222"/>
                </a:solidFill>
                <a:effectLst/>
                <a:latin typeface="Arial" panose="020B0604020202020204" pitchFamily="34" charset="0"/>
              </a:rPr>
              <a:t>Good practice guidance</a:t>
            </a:r>
          </a:p>
          <a:p>
            <a:pPr algn="l">
              <a:buFont typeface="Arial" panose="020B0604020202020204" pitchFamily="34" charset="0"/>
              <a:buChar char="•"/>
            </a:pPr>
            <a:r>
              <a:rPr lang="en-GB" b="0" i="0">
                <a:solidFill>
                  <a:srgbClr val="222222"/>
                </a:solidFill>
                <a:effectLst/>
                <a:latin typeface="Arial" panose="020B0604020202020204" pitchFamily="34" charset="0"/>
              </a:rPr>
              <a:t>Safe by Design workshops</a:t>
            </a:r>
          </a:p>
          <a:p>
            <a:pPr algn="l">
              <a:buFont typeface="Arial" panose="020B0604020202020204" pitchFamily="34" charset="0"/>
              <a:buChar char="•"/>
            </a:pPr>
            <a:r>
              <a:rPr lang="en-GB" b="0" i="0">
                <a:solidFill>
                  <a:srgbClr val="222222"/>
                </a:solidFill>
                <a:effectLst/>
                <a:latin typeface="Arial" panose="020B0604020202020204" pitchFamily="34" charset="0"/>
              </a:rPr>
              <a:t>Learning from incidents</a:t>
            </a:r>
          </a:p>
          <a:p>
            <a:pPr algn="l">
              <a:buFont typeface="Arial" panose="020B0604020202020204" pitchFamily="34" charset="0"/>
              <a:buChar char="•"/>
            </a:pPr>
            <a:r>
              <a:rPr lang="en-GB" b="0" i="0">
                <a:solidFill>
                  <a:srgbClr val="222222"/>
                </a:solidFill>
                <a:effectLst/>
                <a:latin typeface="Arial" panose="020B0604020202020204" pitchFamily="34" charset="0"/>
              </a:rPr>
              <a:t>Wind Turbine Safety Rules</a:t>
            </a:r>
          </a:p>
          <a:p>
            <a:pPr algn="l">
              <a:buFont typeface="Arial" panose="020B0604020202020204" pitchFamily="34" charset="0"/>
              <a:buChar char="•"/>
            </a:pPr>
            <a:r>
              <a:rPr lang="en-GB" b="0" i="0">
                <a:solidFill>
                  <a:srgbClr val="222222"/>
                </a:solidFill>
                <a:effectLst/>
                <a:latin typeface="Arial" panose="020B0604020202020204" pitchFamily="34" charset="0"/>
              </a:rPr>
              <a:t>Lifesaving Rules</a:t>
            </a:r>
            <a:endParaRPr lang="en-GB" b="0" i="0">
              <a:solidFill>
                <a:srgbClr val="212529"/>
              </a:solidFill>
              <a:effectLst/>
              <a:latin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4F16A31F-16E8-FBFA-32E0-1D68CD68B006}"/>
              </a:ext>
            </a:extLst>
          </p:cNvPr>
          <p:cNvSpPr>
            <a:spLocks noGrp="1"/>
          </p:cNvSpPr>
          <p:nvPr>
            <p:ph type="sldNum" sz="quarter" idx="5"/>
          </p:nvPr>
        </p:nvSpPr>
        <p:spPr/>
        <p:txBody>
          <a:bodyPr/>
          <a:lstStyle/>
          <a:p>
            <a:fld id="{E385C061-E383-47C7-A236-6F4AAB4E85EC}" type="slidenum">
              <a:rPr lang="en-GB" smtClean="0"/>
              <a:t>30</a:t>
            </a:fld>
            <a:endParaRPr lang="en-GB"/>
          </a:p>
        </p:txBody>
      </p:sp>
    </p:spTree>
    <p:extLst>
      <p:ext uri="{BB962C8B-B14F-4D97-AF65-F5344CB8AC3E}">
        <p14:creationId xmlns:p14="http://schemas.microsoft.com/office/powerpoint/2010/main" val="1402394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1CEE-8E94-CC33-F322-8DFEE1AC1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BA3C4-FCFC-826E-06ED-6C00848EC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6A710-49B0-A7CD-760E-F574BBFCE5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3BEC10C-5A0D-5203-4A84-E6880F2A374C}"/>
              </a:ext>
            </a:extLst>
          </p:cNvPr>
          <p:cNvSpPr>
            <a:spLocks noGrp="1"/>
          </p:cNvSpPr>
          <p:nvPr>
            <p:ph type="sldNum" sz="quarter" idx="5"/>
          </p:nvPr>
        </p:nvSpPr>
        <p:spPr/>
        <p:txBody>
          <a:bodyPr/>
          <a:lstStyle/>
          <a:p>
            <a:fld id="{E385C061-E383-47C7-A236-6F4AAB4E85EC}" type="slidenum">
              <a:rPr lang="en-GB" smtClean="0"/>
              <a:t>31</a:t>
            </a:fld>
            <a:endParaRPr lang="en-GB"/>
          </a:p>
        </p:txBody>
      </p:sp>
    </p:spTree>
    <p:extLst>
      <p:ext uri="{BB962C8B-B14F-4D97-AF65-F5344CB8AC3E}">
        <p14:creationId xmlns:p14="http://schemas.microsoft.com/office/powerpoint/2010/main" val="891373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5C061-E383-47C7-A236-6F4AAB4E85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10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1CEE-8E94-CC33-F322-8DFEE1AC1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BA3C4-FCFC-826E-06ED-6C00848EC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6A710-49B0-A7CD-760E-F574BBFCE5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3BEC10C-5A0D-5203-4A84-E6880F2A374C}"/>
              </a:ext>
            </a:extLst>
          </p:cNvPr>
          <p:cNvSpPr>
            <a:spLocks noGrp="1"/>
          </p:cNvSpPr>
          <p:nvPr>
            <p:ph type="sldNum" sz="quarter" idx="5"/>
          </p:nvPr>
        </p:nvSpPr>
        <p:spPr/>
        <p:txBody>
          <a:bodyPr/>
          <a:lstStyle/>
          <a:p>
            <a:fld id="{E385C061-E383-47C7-A236-6F4AAB4E85EC}" type="slidenum">
              <a:rPr lang="en-GB" smtClean="0"/>
              <a:t>3</a:t>
            </a:fld>
            <a:endParaRPr lang="en-GB"/>
          </a:p>
        </p:txBody>
      </p:sp>
    </p:spTree>
    <p:extLst>
      <p:ext uri="{BB962C8B-B14F-4D97-AF65-F5344CB8AC3E}">
        <p14:creationId xmlns:p14="http://schemas.microsoft.com/office/powerpoint/2010/main" val="1677010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CCEBA-9111-C4FD-9C8C-1E9A88F83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42BB5-3B88-FF88-228E-85A19084B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FE3C4-FDB8-B8B5-4E7E-6FDBB34EDBCF}"/>
              </a:ext>
            </a:extLst>
          </p:cNvPr>
          <p:cNvSpPr>
            <a:spLocks noGrp="1"/>
          </p:cNvSpPr>
          <p:nvPr>
            <p:ph type="body" idx="1"/>
          </p:nvPr>
        </p:nvSpPr>
        <p:spPr/>
        <p:txBody>
          <a:bodyPr/>
          <a:lstStyle/>
          <a:p>
            <a:pPr algn="l"/>
            <a:r>
              <a:rPr lang="en-GB" b="0" i="0" dirty="0">
                <a:solidFill>
                  <a:srgbClr val="1C1D22"/>
                </a:solidFill>
                <a:effectLst/>
                <a:latin typeface="Arial" panose="020B0604020202020204" pitchFamily="34" charset="0"/>
              </a:rPr>
              <a:t>Additional questions to encourage discussion:</a:t>
            </a:r>
          </a:p>
          <a:p>
            <a:pPr marL="228600" indent="-228600" algn="l">
              <a:buAutoNum type="arabicPeriod"/>
            </a:pPr>
            <a:r>
              <a:rPr lang="en-GB" b="0" i="0" dirty="0">
                <a:solidFill>
                  <a:srgbClr val="1C1D22"/>
                </a:solidFill>
                <a:effectLst/>
                <a:latin typeface="Arial" panose="020B0604020202020204" pitchFamily="34" charset="0"/>
              </a:rPr>
              <a:t>Think about your day-to-day tasks as well as the bigger risky jobs, do you get straight on with the job or stop and think first? What tasks come to mind?</a:t>
            </a:r>
          </a:p>
          <a:p>
            <a:pPr marL="228600" indent="-228600" algn="l">
              <a:buAutoNum type="arabicPeriod"/>
            </a:pPr>
            <a:r>
              <a:rPr lang="en-GB" b="0" i="0" dirty="0">
                <a:solidFill>
                  <a:srgbClr val="1C1D22"/>
                </a:solidFill>
                <a:effectLst/>
                <a:latin typeface="Arial" panose="020B0604020202020204" pitchFamily="34" charset="0"/>
              </a:rPr>
              <a:t>How might the weather impact the risk of a task? What if the weather is great now but it has been raining? Other environmental factors? What about mental distractions, how might someone’s personal life increase their risk of a manual handling injury? Can fatigue impact the risk? What about the time of day or season?</a:t>
            </a:r>
          </a:p>
          <a:p>
            <a:pPr marL="228600" indent="-228600" algn="l">
              <a:buAutoNum type="arabicPeriod"/>
            </a:pPr>
            <a:r>
              <a:rPr lang="en-GB" b="0" i="0" dirty="0">
                <a:solidFill>
                  <a:srgbClr val="1C1D22"/>
                </a:solidFill>
                <a:effectLst/>
                <a:latin typeface="Arial" panose="020B0604020202020204" pitchFamily="34" charset="0"/>
              </a:rPr>
              <a:t>Are we all built the same? How could previous injuries impact this risk? Think about how equipment is designed, is it suitable for all shapes and sizes? How can you look out for your peers in these scenarios? </a:t>
            </a:r>
          </a:p>
          <a:p>
            <a:pPr marL="228600" indent="-228600" algn="l">
              <a:buAutoNum type="arabicPeriod"/>
            </a:pPr>
            <a:r>
              <a:rPr lang="en-GB" b="0" i="0" dirty="0">
                <a:solidFill>
                  <a:srgbClr val="1C1D22"/>
                </a:solidFill>
                <a:effectLst/>
                <a:latin typeface="Arial" panose="020B0604020202020204" pitchFamily="34" charset="0"/>
              </a:rPr>
              <a:t>Or, has a peer reminded you of manual handling risks? What did you say? What did they do? How did you feel? Would you feel comfortable doing this at work? How can we encourage a culture of positive reflection and correction in the workplace?</a:t>
            </a:r>
          </a:p>
        </p:txBody>
      </p:sp>
      <p:sp>
        <p:nvSpPr>
          <p:cNvPr id="4" name="Slide Number Placeholder 3">
            <a:extLst>
              <a:ext uri="{FF2B5EF4-FFF2-40B4-BE49-F238E27FC236}">
                <a16:creationId xmlns:a16="http://schemas.microsoft.com/office/drawing/2014/main" id="{7687D62C-9341-C5F8-B1D2-1D5A500628EF}"/>
              </a:ext>
            </a:extLst>
          </p:cNvPr>
          <p:cNvSpPr>
            <a:spLocks noGrp="1"/>
          </p:cNvSpPr>
          <p:nvPr>
            <p:ph type="sldNum" sz="quarter" idx="5"/>
          </p:nvPr>
        </p:nvSpPr>
        <p:spPr/>
        <p:txBody>
          <a:bodyPr/>
          <a:lstStyle/>
          <a:p>
            <a:fld id="{E385C061-E383-47C7-A236-6F4AAB4E85EC}" type="slidenum">
              <a:rPr lang="en-GB" smtClean="0"/>
              <a:t>34</a:t>
            </a:fld>
            <a:endParaRPr lang="en-GB"/>
          </a:p>
        </p:txBody>
      </p:sp>
    </p:spTree>
    <p:extLst>
      <p:ext uri="{BB962C8B-B14F-4D97-AF65-F5344CB8AC3E}">
        <p14:creationId xmlns:p14="http://schemas.microsoft.com/office/powerpoint/2010/main" val="1684114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385C061-E383-47C7-A236-6F4AAB4E85EC}" type="slidenum">
              <a:rPr lang="en-GB" smtClean="0"/>
              <a:t>35</a:t>
            </a:fld>
            <a:endParaRPr lang="en-GB"/>
          </a:p>
        </p:txBody>
      </p:sp>
    </p:spTree>
    <p:extLst>
      <p:ext uri="{BB962C8B-B14F-4D97-AF65-F5344CB8AC3E}">
        <p14:creationId xmlns:p14="http://schemas.microsoft.com/office/powerpoint/2010/main" val="173580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5C061-E383-47C7-A236-6F4AAB4E85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78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1C1D22"/>
                </a:solidFill>
                <a:effectLst/>
                <a:latin typeface="Arial" panose="020B0604020202020204" pitchFamily="34" charset="0"/>
              </a:rPr>
              <a:t>Additional questions to encourage discussion:</a:t>
            </a:r>
          </a:p>
          <a:p>
            <a:pPr marL="228600" indent="-228600" algn="l">
              <a:buAutoNum type="arabicPeriod"/>
            </a:pPr>
            <a:r>
              <a:rPr lang="en-GB" b="0" i="0">
                <a:solidFill>
                  <a:srgbClr val="1C1D22"/>
                </a:solidFill>
                <a:effectLst/>
                <a:latin typeface="Arial" panose="020B0604020202020204" pitchFamily="34" charset="0"/>
              </a:rPr>
              <a:t>Do you agree with their definitions of manual handling? What else would you add?</a:t>
            </a:r>
          </a:p>
          <a:p>
            <a:pPr marL="228600" indent="-228600" algn="l">
              <a:buAutoNum type="arabicPeriod"/>
            </a:pPr>
            <a:r>
              <a:rPr lang="en-GB" b="0" i="0">
                <a:solidFill>
                  <a:srgbClr val="1C1D22"/>
                </a:solidFill>
                <a:effectLst/>
                <a:latin typeface="Arial" panose="020B0604020202020204" pitchFamily="34" charset="0"/>
              </a:rPr>
              <a:t>Why do you make considerations in your day-to-day? Do you have personal considerations?</a:t>
            </a:r>
          </a:p>
          <a:p>
            <a:pPr marL="228600" indent="-228600" algn="l">
              <a:buAutoNum type="arabicPeriod"/>
            </a:pPr>
            <a:r>
              <a:rPr lang="en-GB" b="0" i="0">
                <a:solidFill>
                  <a:srgbClr val="1C1D22"/>
                </a:solidFill>
                <a:effectLst/>
                <a:latin typeface="Arial" panose="020B0604020202020204" pitchFamily="34" charset="0"/>
              </a:rPr>
              <a:t>What have you or others done to reduce potential manual handling incidents?</a:t>
            </a:r>
          </a:p>
          <a:p>
            <a:pPr marL="228600" indent="-228600" algn="l">
              <a:buAutoNum type="arabicPeriod"/>
            </a:pPr>
            <a:r>
              <a:rPr lang="en-GB" b="0" i="0">
                <a:solidFill>
                  <a:srgbClr val="1C1D22"/>
                </a:solidFill>
                <a:effectLst/>
                <a:latin typeface="Arial" panose="020B0604020202020204" pitchFamily="34" charset="0"/>
              </a:rPr>
              <a:t>Have you seen this at work? How would a manual handling culture be reflected?</a:t>
            </a:r>
          </a:p>
          <a:p>
            <a:pPr marL="228600" indent="-228600" algn="l">
              <a:buAutoNum type="arabicPeriod"/>
            </a:pPr>
            <a:r>
              <a:rPr lang="en-GB" b="0" i="0">
                <a:solidFill>
                  <a:srgbClr val="1C1D22"/>
                </a:solidFill>
                <a:effectLst/>
                <a:latin typeface="Arial" panose="020B0604020202020204" pitchFamily="34" charset="0"/>
              </a:rPr>
              <a:t>If a scenario is shared, the following slides “Toolbox Talk” could be used to discuss the incident.</a:t>
            </a:r>
          </a:p>
        </p:txBody>
      </p:sp>
      <p:sp>
        <p:nvSpPr>
          <p:cNvPr id="4" name="Slide Number Placeholder 3"/>
          <p:cNvSpPr>
            <a:spLocks noGrp="1"/>
          </p:cNvSpPr>
          <p:nvPr>
            <p:ph type="sldNum" sz="quarter" idx="5"/>
          </p:nvPr>
        </p:nvSpPr>
        <p:spPr/>
        <p:txBody>
          <a:bodyPr/>
          <a:lstStyle/>
          <a:p>
            <a:fld id="{E385C061-E383-47C7-A236-6F4AAB4E85EC}" type="slidenum">
              <a:rPr lang="en-GB" smtClean="0"/>
              <a:t>6</a:t>
            </a:fld>
            <a:endParaRPr lang="en-GB"/>
          </a:p>
        </p:txBody>
      </p:sp>
    </p:spTree>
    <p:extLst>
      <p:ext uri="{BB962C8B-B14F-4D97-AF65-F5344CB8AC3E}">
        <p14:creationId xmlns:p14="http://schemas.microsoft.com/office/powerpoint/2010/main" val="13962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D2A89-9A70-E931-EA09-0F29DB501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8E1C2-A568-4B35-6ABD-8B7978268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70888-E864-0A53-3A3D-1F15C135D1F0}"/>
              </a:ext>
            </a:extLst>
          </p:cNvPr>
          <p:cNvSpPr>
            <a:spLocks noGrp="1"/>
          </p:cNvSpPr>
          <p:nvPr>
            <p:ph type="body" idx="1"/>
          </p:nvPr>
        </p:nvSpPr>
        <p:spPr/>
        <p:txBody>
          <a:bodyPr/>
          <a:lstStyle/>
          <a:p>
            <a:pPr algn="l"/>
            <a:endParaRPr lang="en-GB" b="0" i="0">
              <a:solidFill>
                <a:srgbClr val="1C1D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9FB274A-ED01-6848-6335-AB95FB1BE6AD}"/>
              </a:ext>
            </a:extLst>
          </p:cNvPr>
          <p:cNvSpPr>
            <a:spLocks noGrp="1"/>
          </p:cNvSpPr>
          <p:nvPr>
            <p:ph type="sldNum" sz="quarter" idx="5"/>
          </p:nvPr>
        </p:nvSpPr>
        <p:spPr/>
        <p:txBody>
          <a:bodyPr/>
          <a:lstStyle/>
          <a:p>
            <a:fld id="{E385C061-E383-47C7-A236-6F4AAB4E85EC}" type="slidenum">
              <a:rPr lang="en-GB" smtClean="0"/>
              <a:t>7</a:t>
            </a:fld>
            <a:endParaRPr lang="en-GB"/>
          </a:p>
        </p:txBody>
      </p:sp>
    </p:spTree>
    <p:extLst>
      <p:ext uri="{BB962C8B-B14F-4D97-AF65-F5344CB8AC3E}">
        <p14:creationId xmlns:p14="http://schemas.microsoft.com/office/powerpoint/2010/main" val="361341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a:solidFill>
                <a:srgbClr val="1C1D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385C061-E383-47C7-A236-6F4AAB4E85EC}" type="slidenum">
              <a:rPr lang="en-GB" smtClean="0"/>
              <a:t>8</a:t>
            </a:fld>
            <a:endParaRPr lang="en-GB"/>
          </a:p>
        </p:txBody>
      </p:sp>
    </p:spTree>
    <p:extLst>
      <p:ext uri="{BB962C8B-B14F-4D97-AF65-F5344CB8AC3E}">
        <p14:creationId xmlns:p14="http://schemas.microsoft.com/office/powerpoint/2010/main" val="2066140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E0B2D-BCA3-C66B-3D7D-1882F3B4A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8ADF3-3D35-0270-9AEC-7B25A4827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AB687-6A8C-063D-AC1E-6F2F3D146D9E}"/>
              </a:ext>
            </a:extLst>
          </p:cNvPr>
          <p:cNvSpPr>
            <a:spLocks noGrp="1"/>
          </p:cNvSpPr>
          <p:nvPr>
            <p:ph type="body" idx="1"/>
          </p:nvPr>
        </p:nvSpPr>
        <p:spPr/>
        <p:txBody>
          <a:bodyPr/>
          <a:lstStyle/>
          <a:p>
            <a:pPr algn="l"/>
            <a:endParaRPr lang="en-GB" b="0" i="0">
              <a:solidFill>
                <a:srgbClr val="1C1D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2A4EECA6-E283-C9B3-6FB7-B945A7EEE553}"/>
              </a:ext>
            </a:extLst>
          </p:cNvPr>
          <p:cNvSpPr>
            <a:spLocks noGrp="1"/>
          </p:cNvSpPr>
          <p:nvPr>
            <p:ph type="sldNum" sz="quarter" idx="5"/>
          </p:nvPr>
        </p:nvSpPr>
        <p:spPr/>
        <p:txBody>
          <a:bodyPr/>
          <a:lstStyle/>
          <a:p>
            <a:fld id="{E385C061-E383-47C7-A236-6F4AAB4E85EC}" type="slidenum">
              <a:rPr lang="en-GB" smtClean="0"/>
              <a:t>9</a:t>
            </a:fld>
            <a:endParaRPr lang="en-GB"/>
          </a:p>
        </p:txBody>
      </p:sp>
    </p:spTree>
    <p:extLst>
      <p:ext uri="{BB962C8B-B14F-4D97-AF65-F5344CB8AC3E}">
        <p14:creationId xmlns:p14="http://schemas.microsoft.com/office/powerpoint/2010/main" val="3664650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098AA-BEC3-BA8D-3624-1B2ADC5BB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62216-1EE2-0D9F-F7BA-5892A2AD7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EAF61-D3F3-5DFF-994C-23542EFFEDFF}"/>
              </a:ext>
            </a:extLst>
          </p:cNvPr>
          <p:cNvSpPr>
            <a:spLocks noGrp="1"/>
          </p:cNvSpPr>
          <p:nvPr>
            <p:ph type="body" idx="1"/>
          </p:nvPr>
        </p:nvSpPr>
        <p:spPr/>
        <p:txBody>
          <a:bodyPr/>
          <a:lstStyle/>
          <a:p>
            <a:pPr algn="l"/>
            <a:endParaRPr lang="en-GB" b="0" i="0">
              <a:solidFill>
                <a:srgbClr val="1C1D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E489EC40-3C97-CCF0-3BD4-8164D9D211BA}"/>
              </a:ext>
            </a:extLst>
          </p:cNvPr>
          <p:cNvSpPr>
            <a:spLocks noGrp="1"/>
          </p:cNvSpPr>
          <p:nvPr>
            <p:ph type="sldNum" sz="quarter" idx="5"/>
          </p:nvPr>
        </p:nvSpPr>
        <p:spPr/>
        <p:txBody>
          <a:bodyPr/>
          <a:lstStyle/>
          <a:p>
            <a:fld id="{E385C061-E383-47C7-A236-6F4AAB4E85EC}" type="slidenum">
              <a:rPr lang="en-GB" smtClean="0"/>
              <a:t>10</a:t>
            </a:fld>
            <a:endParaRPr lang="en-GB"/>
          </a:p>
        </p:txBody>
      </p:sp>
    </p:spTree>
    <p:extLst>
      <p:ext uri="{BB962C8B-B14F-4D97-AF65-F5344CB8AC3E}">
        <p14:creationId xmlns:p14="http://schemas.microsoft.com/office/powerpoint/2010/main" val="2244290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79F6B-A99A-FF2F-A169-971EFEA1D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9B4552-17FD-585F-925F-792998E3ED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366A9E-6AD5-3D3E-AF50-0E54EE48F1F2}"/>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5" name="Footer Placeholder 4">
            <a:extLst>
              <a:ext uri="{FF2B5EF4-FFF2-40B4-BE49-F238E27FC236}">
                <a16:creationId xmlns:a16="http://schemas.microsoft.com/office/drawing/2014/main" id="{37533EF9-AD85-614D-FF2C-82E287AE32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606388-BEFB-88A6-6DBA-CC07DB1416E0}"/>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323198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253E4-3E92-0767-446C-8F07381B57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A822BE-E790-0EFB-AA86-D7D5E4EAA3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D7BD5A-3E42-1EF4-B48D-F34BB9BFCDAC}"/>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5" name="Footer Placeholder 4">
            <a:extLst>
              <a:ext uri="{FF2B5EF4-FFF2-40B4-BE49-F238E27FC236}">
                <a16:creationId xmlns:a16="http://schemas.microsoft.com/office/drawing/2014/main" id="{512F4C0A-E1A2-B73F-5AF3-7674248548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4D777F-83E5-B737-F442-03802E70464B}"/>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122996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8F26FC-B55E-6AEB-8B5F-6F67637615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8FC80E-A6A0-F60D-D68F-9FCD8D91D5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3059D9-5623-CF95-3D33-B95037CFE5CD}"/>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5" name="Footer Placeholder 4">
            <a:extLst>
              <a:ext uri="{FF2B5EF4-FFF2-40B4-BE49-F238E27FC236}">
                <a16:creationId xmlns:a16="http://schemas.microsoft.com/office/drawing/2014/main" id="{E7EABBD4-710A-B8B1-B4E7-8B0BEE7400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5D2252-F75B-623B-884A-242CC634CEC4}"/>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4291531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8006D-A7E7-DA38-1A5A-96884546D6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7F4A93-3627-57BB-7821-009842ABD0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88EF00-029F-7172-C5CA-83C4C98FC889}"/>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5" name="Footer Placeholder 4">
            <a:extLst>
              <a:ext uri="{FF2B5EF4-FFF2-40B4-BE49-F238E27FC236}">
                <a16:creationId xmlns:a16="http://schemas.microsoft.com/office/drawing/2014/main" id="{39E00A81-FB2F-9194-0066-14DA29EAB0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7BE9AD-1B76-9637-6111-BEA018C7F5AB}"/>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3142503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3B4AD-5E23-00DA-C21A-AF0F062BF0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154999-779E-6638-CA74-C03C626526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D492A4-64E4-6CB4-27B3-3A5F5B10621C}"/>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5" name="Footer Placeholder 4">
            <a:extLst>
              <a:ext uri="{FF2B5EF4-FFF2-40B4-BE49-F238E27FC236}">
                <a16:creationId xmlns:a16="http://schemas.microsoft.com/office/drawing/2014/main" id="{A07ECC7B-5C70-2DA3-CD75-7020409B50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20EB91-28B5-8478-BA2F-39E4BCACD717}"/>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132574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5A31-D7AE-4D9B-D9E9-7560FF4796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17A364-0442-76EE-E1F9-D0496E6F5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B6BC2F-3E0D-C804-0D28-859A0609B7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B24F67-179F-C525-7E9D-02D1A90288BA}"/>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6" name="Footer Placeholder 5">
            <a:extLst>
              <a:ext uri="{FF2B5EF4-FFF2-40B4-BE49-F238E27FC236}">
                <a16:creationId xmlns:a16="http://schemas.microsoft.com/office/drawing/2014/main" id="{9B2BC6B0-E7B9-2BA9-002A-EFF1B4B982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F9CF9F-D1FF-8A89-DA9D-A60E0C08579C}"/>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323936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8FF6C-6ADA-7B11-7FC6-25C81E20921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4F7E18-559B-8F2A-0AB0-9C487B412E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44EAAB-D397-1F9A-5DE8-D5B641D7A1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84251AE-FF89-791B-4FEC-D8FB653A81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4D78C-F7DD-2649-D709-CCD0508009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C053A1-9378-5AF2-89D6-234986C306A4}"/>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8" name="Footer Placeholder 7">
            <a:extLst>
              <a:ext uri="{FF2B5EF4-FFF2-40B4-BE49-F238E27FC236}">
                <a16:creationId xmlns:a16="http://schemas.microsoft.com/office/drawing/2014/main" id="{466BA091-3D16-5DEB-F6BC-D83BBB6252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723E7D9-CAEF-A073-9AAF-CE4FE0807E1B}"/>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415076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19A63-95ED-A98C-F918-85397A3328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99C52BE-244C-53D1-4C91-ECA98FE00059}"/>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4" name="Footer Placeholder 3">
            <a:extLst>
              <a:ext uri="{FF2B5EF4-FFF2-40B4-BE49-F238E27FC236}">
                <a16:creationId xmlns:a16="http://schemas.microsoft.com/office/drawing/2014/main" id="{078D9D1E-AAC8-65D0-3EF0-FDBD2D94ED9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8047C2-449D-A45B-10B8-064DC69D1360}"/>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1660170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D4DE3-730F-750B-31F5-8CB70081EB3D}"/>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3" name="Footer Placeholder 2">
            <a:extLst>
              <a:ext uri="{FF2B5EF4-FFF2-40B4-BE49-F238E27FC236}">
                <a16:creationId xmlns:a16="http://schemas.microsoft.com/office/drawing/2014/main" id="{7E107C09-49A0-6289-034A-9D150B8F26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23A585-C273-A19A-527F-451677843553}"/>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140548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36AE-1B76-6418-2016-9E818492F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DA815C-4D42-2F1D-6215-3AF12DAFFE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7A970B-70CE-D918-DCFE-D125071E7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85B40-F34E-E406-C0F4-1569D1B58469}"/>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6" name="Footer Placeholder 5">
            <a:extLst>
              <a:ext uri="{FF2B5EF4-FFF2-40B4-BE49-F238E27FC236}">
                <a16:creationId xmlns:a16="http://schemas.microsoft.com/office/drawing/2014/main" id="{E3F7D666-4CEC-2B5A-B591-6F8ED3A39C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C25608-4D9F-8E55-5630-030C0D25CC77}"/>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1236869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C348-7E33-A26B-762A-61B21F9A7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0924CB-43D5-183D-D597-FCCD81821F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305088-0CEE-D37A-1D6D-7CEBE5C2A7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9C925-ADD7-2D7E-58C9-65BDE145FCEE}"/>
              </a:ext>
            </a:extLst>
          </p:cNvPr>
          <p:cNvSpPr>
            <a:spLocks noGrp="1"/>
          </p:cNvSpPr>
          <p:nvPr>
            <p:ph type="dt" sz="half" idx="10"/>
          </p:nvPr>
        </p:nvSpPr>
        <p:spPr/>
        <p:txBody>
          <a:bodyPr/>
          <a:lstStyle/>
          <a:p>
            <a:fld id="{B71B3B13-A404-4D7B-AF8C-D4E90A168B8A}" type="datetimeFigureOut">
              <a:rPr lang="en-GB" smtClean="0"/>
              <a:t>20/06/2025</a:t>
            </a:fld>
            <a:endParaRPr lang="en-GB"/>
          </a:p>
        </p:txBody>
      </p:sp>
      <p:sp>
        <p:nvSpPr>
          <p:cNvPr id="6" name="Footer Placeholder 5">
            <a:extLst>
              <a:ext uri="{FF2B5EF4-FFF2-40B4-BE49-F238E27FC236}">
                <a16:creationId xmlns:a16="http://schemas.microsoft.com/office/drawing/2014/main" id="{4FF4D5B0-0594-2A57-8D21-54DD5B6B01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B37FEA-9E97-1104-84C2-50F317ABDB69}"/>
              </a:ext>
            </a:extLst>
          </p:cNvPr>
          <p:cNvSpPr>
            <a:spLocks noGrp="1"/>
          </p:cNvSpPr>
          <p:nvPr>
            <p:ph type="sldNum" sz="quarter" idx="12"/>
          </p:nvPr>
        </p:nvSpPr>
        <p:spPr/>
        <p:txBody>
          <a:bodyPr/>
          <a:lstStyle/>
          <a:p>
            <a:fld id="{0FB91CF4-32E9-4E78-83E3-D9B4E24A1AFF}" type="slidenum">
              <a:rPr lang="en-GB" smtClean="0"/>
              <a:t>‹#›</a:t>
            </a:fld>
            <a:endParaRPr lang="en-GB"/>
          </a:p>
        </p:txBody>
      </p:sp>
    </p:spTree>
    <p:extLst>
      <p:ext uri="{BB962C8B-B14F-4D97-AF65-F5344CB8AC3E}">
        <p14:creationId xmlns:p14="http://schemas.microsoft.com/office/powerpoint/2010/main" val="2361222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EDE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CC27C8-D2D0-AF0E-BF49-FE14E186F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063B85-A1F9-4EFB-0446-60F5F5652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88BD51-A271-2FE7-76EC-E36096AAB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B3B13-A404-4D7B-AF8C-D4E90A168B8A}" type="datetimeFigureOut">
              <a:rPr lang="en-GB" smtClean="0"/>
              <a:t>20/06/2025</a:t>
            </a:fld>
            <a:endParaRPr lang="en-GB"/>
          </a:p>
        </p:txBody>
      </p:sp>
      <p:sp>
        <p:nvSpPr>
          <p:cNvPr id="5" name="Footer Placeholder 4">
            <a:extLst>
              <a:ext uri="{FF2B5EF4-FFF2-40B4-BE49-F238E27FC236}">
                <a16:creationId xmlns:a16="http://schemas.microsoft.com/office/drawing/2014/main" id="{BDD53E36-4ABB-DDC0-5CAF-44F3F0A19E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480D3F-AA42-F580-3AFF-23908B33F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91CF4-32E9-4E78-83E3-D9B4E24A1AFF}" type="slidenum">
              <a:rPr lang="en-GB" smtClean="0"/>
              <a:t>‹#›</a:t>
            </a:fld>
            <a:endParaRPr lang="en-GB"/>
          </a:p>
        </p:txBody>
      </p:sp>
    </p:spTree>
    <p:extLst>
      <p:ext uri="{BB962C8B-B14F-4D97-AF65-F5344CB8AC3E}">
        <p14:creationId xmlns:p14="http://schemas.microsoft.com/office/powerpoint/2010/main" val="739059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png"/><Relationship Id="rId3" Type="http://schemas.openxmlformats.org/officeDocument/2006/relationships/image" Target="../media/image13.jpe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hyperlink" Target="http://www.gplusoffshorewind.com/" TargetMode="External"/><Relationship Id="rId10" Type="http://schemas.openxmlformats.org/officeDocument/2006/relationships/hyperlink" Target="http://www.safetyon.com/" TargetMode="External"/><Relationship Id="rId4" Type="http://schemas.openxmlformats.org/officeDocument/2006/relationships/image" Target="../media/image1.png"/><Relationship Id="rId9" Type="http://schemas.openxmlformats.org/officeDocument/2006/relationships/image" Target="../media/image17.jpe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safetyon.com/" TargetMode="External"/><Relationship Id="rId5" Type="http://schemas.openxmlformats.org/officeDocument/2006/relationships/hyperlink" Target="https://www.gplusoffshorewind.com/"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JfhZWAyTMDQ?feature=oembed" TargetMode="Externa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hyperlink" Target="https://safetyon.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gplusoffshorewind.com/" TargetMode="External"/><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png"/><Relationship Id="rId3" Type="http://schemas.openxmlformats.org/officeDocument/2006/relationships/image" Target="../media/image13.jpe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hyperlink" Target="http://www.gplusoffshorewind.com/" TargetMode="External"/><Relationship Id="rId10" Type="http://schemas.openxmlformats.org/officeDocument/2006/relationships/hyperlink" Target="http://www.safetyon.com/" TargetMode="External"/><Relationship Id="rId4" Type="http://schemas.openxmlformats.org/officeDocument/2006/relationships/image" Target="../media/image1.png"/><Relationship Id="rId9" Type="http://schemas.openxmlformats.org/officeDocument/2006/relationships/image" Target="../media/image17.jpeg"/><Relationship Id="rId1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safetyon.com/" TargetMode="External"/><Relationship Id="rId5" Type="http://schemas.openxmlformats.org/officeDocument/2006/relationships/hyperlink" Target="https://www.gplusoffshorewind.com/" TargetMode="Externa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LBKkJPKIVww?start=2&amp;feature=oembed" TargetMode="Externa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png"/><Relationship Id="rId3" Type="http://schemas.openxmlformats.org/officeDocument/2006/relationships/image" Target="../media/image13.jpe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hyperlink" Target="http://www.gplusoffshorewind.com/" TargetMode="External"/><Relationship Id="rId10" Type="http://schemas.openxmlformats.org/officeDocument/2006/relationships/hyperlink" Target="http://www.safetyon.com/" TargetMode="External"/><Relationship Id="rId4" Type="http://schemas.openxmlformats.org/officeDocument/2006/relationships/image" Target="../media/image1.png"/><Relationship Id="rId9" Type="http://schemas.openxmlformats.org/officeDocument/2006/relationships/image" Target="../media/image17.jpeg"/><Relationship Id="rId1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18/10/relationships/comments" Target="../comments/modernComment_146_AB8FF135.xml"/><Relationship Id="rId7" Type="http://schemas.openxmlformats.org/officeDocument/2006/relationships/hyperlink" Target="https://safetyon.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gplusoffshorewind.com/" TargetMode="External"/><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3V5ufluSawY?feature=oembed" TargetMode="Externa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png"/><Relationship Id="rId3" Type="http://schemas.openxmlformats.org/officeDocument/2006/relationships/image" Target="../media/image13.jpe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hyperlink" Target="http://www.gplusoffshorewind.com/" TargetMode="External"/><Relationship Id="rId10" Type="http://schemas.openxmlformats.org/officeDocument/2006/relationships/hyperlink" Target="http://www.safetyon.com/" TargetMode="External"/><Relationship Id="rId4" Type="http://schemas.openxmlformats.org/officeDocument/2006/relationships/image" Target="../media/image1.png"/><Relationship Id="rId9" Type="http://schemas.openxmlformats.org/officeDocument/2006/relationships/image" Target="../media/image17.jpe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tOw_t-X76nA?feature=oembed" TargetMode="Externa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0BD7-19B7-3A08-20EE-7FE83E19988C}"/>
              </a:ext>
            </a:extLst>
          </p:cNvPr>
          <p:cNvSpPr>
            <a:spLocks noGrp="1"/>
          </p:cNvSpPr>
          <p:nvPr>
            <p:ph type="ctrTitle"/>
          </p:nvPr>
        </p:nvSpPr>
        <p:spPr>
          <a:xfrm>
            <a:off x="3246810" y="913181"/>
            <a:ext cx="8710396" cy="1578149"/>
          </a:xfrm>
        </p:spPr>
        <p:txBody>
          <a:bodyPr>
            <a:normAutofit/>
          </a:bodyPr>
          <a:lstStyle/>
          <a:p>
            <a:r>
              <a:rPr lang="en-GB" sz="4800">
                <a:solidFill>
                  <a:srgbClr val="231F58"/>
                </a:solidFill>
                <a:latin typeface="DM Serif Display" pitchFamily="2" charset="0"/>
              </a:rPr>
              <a:t>Addressing Manual Handling in the Wind Industry</a:t>
            </a:r>
          </a:p>
        </p:txBody>
      </p:sp>
      <p:sp>
        <p:nvSpPr>
          <p:cNvPr id="12" name="Oval 11">
            <a:extLst>
              <a:ext uri="{FF2B5EF4-FFF2-40B4-BE49-F238E27FC236}">
                <a16:creationId xmlns:a16="http://schemas.microsoft.com/office/drawing/2014/main" id="{B1748092-C0CC-9661-9A6C-21528E1321CE}"/>
              </a:ext>
            </a:extLst>
          </p:cNvPr>
          <p:cNvSpPr/>
          <p:nvPr/>
        </p:nvSpPr>
        <p:spPr>
          <a:xfrm>
            <a:off x="-3054699" y="0"/>
            <a:ext cx="6232850" cy="6858000"/>
          </a:xfrm>
          <a:prstGeom prst="ellipse">
            <a:avLst/>
          </a:prstGeom>
          <a:noFill/>
          <a:ln w="38100">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colorful logo with a black background&#10;&#10;AI-generated content may be incorrect.">
            <a:extLst>
              <a:ext uri="{FF2B5EF4-FFF2-40B4-BE49-F238E27FC236}">
                <a16:creationId xmlns:a16="http://schemas.microsoft.com/office/drawing/2014/main" id="{0FEBA7F5-7A31-FDC4-41B3-0756F69E3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31" y="4466505"/>
            <a:ext cx="2150437" cy="2410640"/>
          </a:xfrm>
          <a:prstGeom prst="rect">
            <a:avLst/>
          </a:prstGeom>
        </p:spPr>
      </p:pic>
      <p:pic>
        <p:nvPicPr>
          <p:cNvPr id="29" name="Picture 28" descr="A blue and black logo&#10;&#10;AI-generated content may be incorrect.">
            <a:extLst>
              <a:ext uri="{FF2B5EF4-FFF2-40B4-BE49-F238E27FC236}">
                <a16:creationId xmlns:a16="http://schemas.microsoft.com/office/drawing/2014/main" id="{A89F4517-EED7-5ADC-80F3-0365F479F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642" y="113237"/>
            <a:ext cx="1917710" cy="436095"/>
          </a:xfrm>
          <a:prstGeom prst="rect">
            <a:avLst/>
          </a:prstGeom>
        </p:spPr>
      </p:pic>
      <p:sp>
        <p:nvSpPr>
          <p:cNvPr id="30" name="Oval 29">
            <a:extLst>
              <a:ext uri="{FF2B5EF4-FFF2-40B4-BE49-F238E27FC236}">
                <a16:creationId xmlns:a16="http://schemas.microsoft.com/office/drawing/2014/main" id="{E4EC3EEB-057B-689D-D88C-A38C5372A178}"/>
              </a:ext>
            </a:extLst>
          </p:cNvPr>
          <p:cNvSpPr/>
          <p:nvPr/>
        </p:nvSpPr>
        <p:spPr>
          <a:xfrm>
            <a:off x="-3083171" y="11725"/>
            <a:ext cx="6329981" cy="6858000"/>
          </a:xfrm>
          <a:prstGeom prst="ellipse">
            <a:avLst/>
          </a:prstGeom>
          <a:noFill/>
          <a:ln w="19050">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1E495AD1-B821-A796-9425-A9377680F4DA}"/>
              </a:ext>
            </a:extLst>
          </p:cNvPr>
          <p:cNvSpPr/>
          <p:nvPr/>
        </p:nvSpPr>
        <p:spPr>
          <a:xfrm>
            <a:off x="-3083171" y="3354"/>
            <a:ext cx="6399127" cy="6858000"/>
          </a:xfrm>
          <a:prstGeom prst="ellipse">
            <a:avLst/>
          </a:prstGeom>
          <a:noFill/>
          <a:ln w="9525">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FB1303D-3563-4189-96BA-A22093937D6D}"/>
              </a:ext>
            </a:extLst>
          </p:cNvPr>
          <p:cNvPicPr>
            <a:picLocks noChangeAspect="1"/>
          </p:cNvPicPr>
          <p:nvPr/>
        </p:nvPicPr>
        <p:blipFill>
          <a:blip r:embed="rId5">
            <a:extLst>
              <a:ext uri="{28A0092B-C50C-407E-A947-70E740481C1C}">
                <a14:useLocalDpi xmlns:a14="http://schemas.microsoft.com/office/drawing/2010/main" val="0"/>
              </a:ext>
            </a:extLst>
          </a:blip>
          <a:srcRect l="24537" r="24537"/>
          <a:stretch/>
        </p:blipFill>
        <p:spPr>
          <a:xfrm>
            <a:off x="-3054700" y="0"/>
            <a:ext cx="6208865" cy="6858000"/>
          </a:xfrm>
          <a:prstGeom prst="ellipse">
            <a:avLst/>
          </a:prstGeom>
        </p:spPr>
      </p:pic>
      <p:sp>
        <p:nvSpPr>
          <p:cNvPr id="3" name="Title 1">
            <a:extLst>
              <a:ext uri="{FF2B5EF4-FFF2-40B4-BE49-F238E27FC236}">
                <a16:creationId xmlns:a16="http://schemas.microsoft.com/office/drawing/2014/main" id="{50DA8E75-6B03-D831-4E99-320D255EF9AC}"/>
              </a:ext>
            </a:extLst>
          </p:cNvPr>
          <p:cNvSpPr txBox="1">
            <a:spLocks/>
          </p:cNvSpPr>
          <p:nvPr/>
        </p:nvSpPr>
        <p:spPr>
          <a:xfrm>
            <a:off x="3222824" y="2491330"/>
            <a:ext cx="8710396" cy="15781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i="1" dirty="0">
                <a:solidFill>
                  <a:srgbClr val="8EBF45"/>
                </a:solidFill>
                <a:latin typeface="Noto Serif" panose="02020502060505020204" pitchFamily="18" charset="0"/>
                <a:ea typeface="Noto Serif" panose="02020502060505020204" pitchFamily="18" charset="0"/>
                <a:cs typeface="Noto Serif" panose="02020502060505020204" pitchFamily="18" charset="0"/>
              </a:rPr>
              <a:t>Toolbox Talk 1: </a:t>
            </a:r>
            <a:r>
              <a:rPr lang="en-GB" sz="3600" b="1" i="1" dirty="0">
                <a:solidFill>
                  <a:srgbClr val="8EBF45"/>
                </a:solidFill>
                <a:latin typeface="Noto Serif" panose="02020502060505020204" pitchFamily="18" charset="0"/>
                <a:ea typeface="Noto Serif" panose="02020502060505020204" pitchFamily="18" charset="0"/>
                <a:cs typeface="Noto Serif" panose="02020502060505020204" pitchFamily="18" charset="0"/>
              </a:rPr>
              <a:t>What is Manual Handling</a:t>
            </a:r>
            <a:r>
              <a:rPr lang="en-GB" sz="3600" i="1" dirty="0">
                <a:solidFill>
                  <a:srgbClr val="8EBF45"/>
                </a:solidFill>
                <a:latin typeface="Noto Serif" panose="02020502060505020204" pitchFamily="18" charset="0"/>
                <a:ea typeface="Noto Serif" panose="02020502060505020204" pitchFamily="18" charset="0"/>
                <a:cs typeface="Noto Serif" panose="02020502060505020204" pitchFamily="18" charset="0"/>
              </a:rPr>
              <a:t>?</a:t>
            </a:r>
          </a:p>
        </p:txBody>
      </p:sp>
      <p:pic>
        <p:nvPicPr>
          <p:cNvPr id="4" name="Picture 3" descr="A logo with green and blue colors&#10;&#10;AI-generated content may be incorrect.">
            <a:extLst>
              <a:ext uri="{FF2B5EF4-FFF2-40B4-BE49-F238E27FC236}">
                <a16:creationId xmlns:a16="http://schemas.microsoft.com/office/drawing/2014/main" id="{067694D1-BBC5-1211-1DB5-70C4DAA5E3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866" y="4577406"/>
            <a:ext cx="3392397" cy="2391496"/>
          </a:xfrm>
          <a:prstGeom prst="rect">
            <a:avLst/>
          </a:prstGeom>
        </p:spPr>
      </p:pic>
    </p:spTree>
    <p:extLst>
      <p:ext uri="{BB962C8B-B14F-4D97-AF65-F5344CB8AC3E}">
        <p14:creationId xmlns:p14="http://schemas.microsoft.com/office/powerpoint/2010/main" val="436541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77A67-59CF-DF42-0D03-F4C53ECE923F}"/>
            </a:ext>
          </a:extLst>
        </p:cNvPr>
        <p:cNvGrpSpPr/>
        <p:nvPr/>
      </p:nvGrpSpPr>
      <p:grpSpPr>
        <a:xfrm>
          <a:off x="0" y="0"/>
          <a:ext cx="0" cy="0"/>
          <a:chOff x="0" y="0"/>
          <a:chExt cx="0" cy="0"/>
        </a:xfrm>
      </p:grpSpPr>
      <p:pic>
        <p:nvPicPr>
          <p:cNvPr id="12" name="Picture 11" descr="A crane on a tower near water&#10;&#10;AI-generated content may be incorrect.">
            <a:extLst>
              <a:ext uri="{FF2B5EF4-FFF2-40B4-BE49-F238E27FC236}">
                <a16:creationId xmlns:a16="http://schemas.microsoft.com/office/drawing/2014/main" id="{9616DEEF-EA00-F045-9A33-67D1E6CDFE76}"/>
              </a:ext>
            </a:extLst>
          </p:cNvPr>
          <p:cNvPicPr>
            <a:picLocks noChangeAspect="1"/>
          </p:cNvPicPr>
          <p:nvPr/>
        </p:nvPicPr>
        <p:blipFill>
          <a:blip r:embed="rId3">
            <a:extLst>
              <a:ext uri="{28A0092B-C50C-407E-A947-70E740481C1C}">
                <a14:useLocalDpi xmlns:a14="http://schemas.microsoft.com/office/drawing/2010/main" val="0"/>
              </a:ext>
            </a:extLst>
          </a:blip>
          <a:srcRect t="21318"/>
          <a:stretch>
            <a:fillRect/>
          </a:stretch>
        </p:blipFill>
        <p:spPr>
          <a:xfrm>
            <a:off x="0" y="-1"/>
            <a:ext cx="12192000" cy="5396025"/>
          </a:xfrm>
          <a:prstGeom prst="rect">
            <a:avLst/>
          </a:prstGeom>
        </p:spPr>
      </p:pic>
      <p:sp>
        <p:nvSpPr>
          <p:cNvPr id="5" name="Rectangle 4">
            <a:extLst>
              <a:ext uri="{FF2B5EF4-FFF2-40B4-BE49-F238E27FC236}">
                <a16:creationId xmlns:a16="http://schemas.microsoft.com/office/drawing/2014/main" id="{9A975BA7-5D30-30C0-5182-714DA4B785D1}"/>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575D16E-A774-5E4A-6CA1-54678883AA6D}"/>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E3EEEE12-02E9-DAFC-7851-6104594F5285}"/>
              </a:ext>
            </a:extLst>
          </p:cNvPr>
          <p:cNvGrpSpPr/>
          <p:nvPr/>
        </p:nvGrpSpPr>
        <p:grpSpPr>
          <a:xfrm>
            <a:off x="2657632" y="4267929"/>
            <a:ext cx="6876737" cy="832709"/>
            <a:chOff x="304806" y="4331893"/>
            <a:chExt cx="8535029" cy="832709"/>
          </a:xfrm>
        </p:grpSpPr>
        <p:sp>
          <p:nvSpPr>
            <p:cNvPr id="4" name="Rectangle 3">
              <a:extLst>
                <a:ext uri="{FF2B5EF4-FFF2-40B4-BE49-F238E27FC236}">
                  <a16:creationId xmlns:a16="http://schemas.microsoft.com/office/drawing/2014/main" id="{5A9ED693-12D2-A1A1-3A4C-6DCE88BB74F2}"/>
                </a:ext>
              </a:extLst>
            </p:cNvPr>
            <p:cNvSpPr/>
            <p:nvPr/>
          </p:nvSpPr>
          <p:spPr>
            <a:xfrm>
              <a:off x="304806" y="4331893"/>
              <a:ext cx="8535029" cy="832709"/>
            </a:xfrm>
            <a:prstGeom prst="rect">
              <a:avLst/>
            </a:prstGeom>
            <a:solidFill>
              <a:srgbClr val="8EB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E745C4C-E130-3B8B-E42D-6E471BDACA32}"/>
                </a:ext>
              </a:extLst>
            </p:cNvPr>
            <p:cNvSpPr txBox="1"/>
            <p:nvPr/>
          </p:nvSpPr>
          <p:spPr>
            <a:xfrm>
              <a:off x="304807" y="4331893"/>
              <a:ext cx="8381136" cy="707886"/>
            </a:xfrm>
            <a:prstGeom prst="rect">
              <a:avLst/>
            </a:prstGeom>
            <a:solidFill>
              <a:srgbClr val="F3EDE5"/>
            </a:solidFill>
          </p:spPr>
          <p:txBody>
            <a:bodyPr wrap="square" rtlCol="0">
              <a:spAutoFit/>
            </a:bodyPr>
            <a:lstStyle/>
            <a:p>
              <a:r>
                <a:rPr lang="en-GB" sz="40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4. Ask </a:t>
              </a:r>
              <a:r>
                <a:rPr lang="en-GB" sz="4000"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yourself or your crew?</a:t>
              </a:r>
            </a:p>
          </p:txBody>
        </p:sp>
      </p:grpSp>
      <p:sp>
        <p:nvSpPr>
          <p:cNvPr id="11" name="TextBox 10">
            <a:extLst>
              <a:ext uri="{FF2B5EF4-FFF2-40B4-BE49-F238E27FC236}">
                <a16:creationId xmlns:a16="http://schemas.microsoft.com/office/drawing/2014/main" id="{BFC32FF9-ABDC-7911-9090-C40755FE379C}"/>
              </a:ext>
            </a:extLst>
          </p:cNvPr>
          <p:cNvSpPr txBox="1"/>
          <p:nvPr/>
        </p:nvSpPr>
        <p:spPr>
          <a:xfrm>
            <a:off x="121920" y="78492"/>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sp>
        <p:nvSpPr>
          <p:cNvPr id="14" name="TextBox 13">
            <a:extLst>
              <a:ext uri="{FF2B5EF4-FFF2-40B4-BE49-F238E27FC236}">
                <a16:creationId xmlns:a16="http://schemas.microsoft.com/office/drawing/2014/main" id="{6A98CEB4-026C-4D02-6FD6-A62240B2F382}"/>
              </a:ext>
            </a:extLst>
          </p:cNvPr>
          <p:cNvSpPr txBox="1"/>
          <p:nvPr/>
        </p:nvSpPr>
        <p:spPr>
          <a:xfrm>
            <a:off x="8800884" y="247769"/>
            <a:ext cx="3269196" cy="369332"/>
          </a:xfrm>
          <a:prstGeom prst="rect">
            <a:avLst/>
          </a:prstGeom>
          <a:noFill/>
        </p:spPr>
        <p:txBody>
          <a:bodyPr wrap="square">
            <a:spAutoFit/>
          </a:bodyPr>
          <a:lstStyle/>
          <a:p>
            <a:r>
              <a:rPr lang="en-GB" sz="1800" b="1"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What is Manual Handling</a:t>
            </a:r>
            <a:r>
              <a:rPr lang="en-GB" sz="1800"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a:t>
            </a:r>
            <a:endParaRPr lang="en-GB" dirty="0">
              <a:solidFill>
                <a:srgbClr val="231F58"/>
              </a:solidFill>
            </a:endParaRPr>
          </a:p>
        </p:txBody>
      </p:sp>
      <p:pic>
        <p:nvPicPr>
          <p:cNvPr id="15" name="Picture 14" descr="A blue and black logo&#10;&#10;AI-generated content may be incorrect.">
            <a:extLst>
              <a:ext uri="{FF2B5EF4-FFF2-40B4-BE49-F238E27FC236}">
                <a16:creationId xmlns:a16="http://schemas.microsoft.com/office/drawing/2014/main" id="{9824C547-CCCE-D539-693C-B1614080D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pic>
        <p:nvPicPr>
          <p:cNvPr id="16" name="Picture 15" descr="A colorful logo with a black background&#10;&#10;AI-generated content may be incorrect.">
            <a:extLst>
              <a:ext uri="{FF2B5EF4-FFF2-40B4-BE49-F238E27FC236}">
                <a16:creationId xmlns:a16="http://schemas.microsoft.com/office/drawing/2014/main" id="{2BBB5E82-AFA4-8102-ACF2-0E1C8D798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17" name="Picture 16" descr="A logo with green and blue colors&#10;&#10;AI-generated content may be incorrect.">
            <a:extLst>
              <a:ext uri="{FF2B5EF4-FFF2-40B4-BE49-F238E27FC236}">
                <a16:creationId xmlns:a16="http://schemas.microsoft.com/office/drawing/2014/main" id="{BA911734-0DA7-9BB3-C6FA-A0E83A7CAA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spTree>
    <p:extLst>
      <p:ext uri="{BB962C8B-B14F-4D97-AF65-F5344CB8AC3E}">
        <p14:creationId xmlns:p14="http://schemas.microsoft.com/office/powerpoint/2010/main" val="2882615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546FD-9560-FD4B-1DEF-DE6FC76EEA99}"/>
            </a:ext>
          </a:extLst>
        </p:cNvPr>
        <p:cNvGrpSpPr/>
        <p:nvPr/>
      </p:nvGrpSpPr>
      <p:grpSpPr>
        <a:xfrm>
          <a:off x="0" y="0"/>
          <a:ext cx="0" cy="0"/>
          <a:chOff x="0" y="0"/>
          <a:chExt cx="0" cy="0"/>
        </a:xfrm>
      </p:grpSpPr>
      <p:pic>
        <p:nvPicPr>
          <p:cNvPr id="5" name="Picture 4" descr="A wind turbines in a field with Codrington Wind Farm in the background&#10;&#10;Description automatically generated">
            <a:extLst>
              <a:ext uri="{FF2B5EF4-FFF2-40B4-BE49-F238E27FC236}">
                <a16:creationId xmlns:a16="http://schemas.microsoft.com/office/drawing/2014/main" id="{56300D23-F48E-F44D-8316-AA376F84A399}"/>
              </a:ext>
            </a:extLst>
          </p:cNvPr>
          <p:cNvPicPr>
            <a:picLocks noChangeAspect="1"/>
          </p:cNvPicPr>
          <p:nvPr/>
        </p:nvPicPr>
        <p:blipFill>
          <a:blip r:embed="rId3">
            <a:extLst>
              <a:ext uri="{28A0092B-C50C-407E-A947-70E740481C1C}">
                <a14:useLocalDpi xmlns:a14="http://schemas.microsoft.com/office/drawing/2010/main" val="0"/>
              </a:ext>
            </a:extLst>
          </a:blip>
          <a:srcRect t="15110" b="49472"/>
          <a:stretch>
            <a:fillRect/>
          </a:stretch>
        </p:blipFill>
        <p:spPr>
          <a:xfrm>
            <a:off x="0" y="4057401"/>
            <a:ext cx="12192000" cy="2800599"/>
          </a:xfrm>
          <a:prstGeom prst="rect">
            <a:avLst/>
          </a:prstGeom>
          <a:effectLst>
            <a:softEdge rad="0"/>
          </a:effectLst>
        </p:spPr>
      </p:pic>
      <p:sp>
        <p:nvSpPr>
          <p:cNvPr id="16" name="TextBox 15">
            <a:extLst>
              <a:ext uri="{FF2B5EF4-FFF2-40B4-BE49-F238E27FC236}">
                <a16:creationId xmlns:a16="http://schemas.microsoft.com/office/drawing/2014/main" id="{3A910A7D-DCC4-0F07-FE6F-B2EADDA3D9A7}"/>
              </a:ext>
            </a:extLst>
          </p:cNvPr>
          <p:cNvSpPr txBox="1"/>
          <p:nvPr/>
        </p:nvSpPr>
        <p:spPr>
          <a:xfrm>
            <a:off x="3362100" y="4086312"/>
            <a:ext cx="5467801" cy="584775"/>
          </a:xfrm>
          <a:prstGeom prst="rect">
            <a:avLst/>
          </a:prstGeom>
          <a:noFill/>
          <a:effectLst/>
        </p:spPr>
        <p:txBody>
          <a:bodyPr wrap="square">
            <a:spAutoFit/>
          </a:bodyPr>
          <a:lstStyle/>
          <a:p>
            <a:pPr algn="ctr"/>
            <a:r>
              <a:rPr lang="en-GB" sz="3200" b="1" kern="100" dirty="0">
                <a:solidFill>
                  <a:schemeClr val="bg1"/>
                </a:solidFill>
                <a:highlight>
                  <a:srgbClr val="8EBF45"/>
                </a:highlight>
                <a:latin typeface="Arial" panose="020B0604020202020204" pitchFamily="34" charset="0"/>
                <a:ea typeface="Calibri" panose="020F0502020204030204" pitchFamily="34" charset="0"/>
                <a:cs typeface="Arial" panose="020B0604020202020204" pitchFamily="34" charset="0"/>
              </a:rPr>
              <a:t>Sign up for our newsletters</a:t>
            </a:r>
          </a:p>
        </p:txBody>
      </p:sp>
      <p:pic>
        <p:nvPicPr>
          <p:cNvPr id="3" name="Picture 2" descr="A colorful logo with a black background&#10;&#10;AI-generated content may be incorrect.">
            <a:extLst>
              <a:ext uri="{FF2B5EF4-FFF2-40B4-BE49-F238E27FC236}">
                <a16:creationId xmlns:a16="http://schemas.microsoft.com/office/drawing/2014/main" id="{DA9BFFB2-A78B-A225-B891-A8B36B82B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0953" y="46799"/>
            <a:ext cx="1147358" cy="1286188"/>
          </a:xfrm>
          <a:prstGeom prst="rect">
            <a:avLst/>
          </a:prstGeom>
        </p:spPr>
      </p:pic>
      <p:sp>
        <p:nvSpPr>
          <p:cNvPr id="4" name="TextBox 3">
            <a:extLst>
              <a:ext uri="{FF2B5EF4-FFF2-40B4-BE49-F238E27FC236}">
                <a16:creationId xmlns:a16="http://schemas.microsoft.com/office/drawing/2014/main" id="{7C848F4C-3A77-05ED-2890-4CA96C8BE500}"/>
              </a:ext>
            </a:extLst>
          </p:cNvPr>
          <p:cNvSpPr txBox="1"/>
          <p:nvPr/>
        </p:nvSpPr>
        <p:spPr>
          <a:xfrm>
            <a:off x="6065856" y="1138371"/>
            <a:ext cx="5974080" cy="2569934"/>
          </a:xfrm>
          <a:prstGeom prst="rect">
            <a:avLst/>
          </a:prstGeom>
          <a:noFill/>
        </p:spPr>
        <p:txBody>
          <a:bodyPr wrap="square">
            <a:spAutoFit/>
          </a:bodyPr>
          <a:lstStyle/>
          <a:p>
            <a:pPr>
              <a:spcAft>
                <a:spcPts val="1800"/>
              </a:spcAft>
            </a:pPr>
            <a:r>
              <a:rPr lang="en-GB" sz="2400">
                <a:latin typeface="Noto Serif" panose="02020600060500020200" pitchFamily="18" charset="0"/>
                <a:ea typeface="Noto Serif" panose="02020600060500020200" pitchFamily="18" charset="0"/>
                <a:cs typeface="Noto Serif" panose="02020600060500020200" pitchFamily="18" charset="0"/>
                <a:hlinkClick r:id="rId5"/>
              </a:rPr>
              <a:t>www.gplusoffshorewind.com</a:t>
            </a:r>
            <a:endParaRPr lang="en-GB" sz="2400">
              <a:latin typeface="Noto Serif" panose="02020600060500020200" pitchFamily="18" charset="0"/>
              <a:ea typeface="Noto Serif" panose="02020600060500020200" pitchFamily="18" charset="0"/>
              <a:cs typeface="Noto Serif" panose="02020600060500020200" pitchFamily="18" charset="0"/>
            </a:endParaRPr>
          </a:p>
          <a:p>
            <a:pPr>
              <a:spcAft>
                <a:spcPts val="1800"/>
              </a:spcAft>
            </a:pPr>
            <a:r>
              <a:rPr lang="en-GB" sz="2400">
                <a:solidFill>
                  <a:srgbClr val="231F58"/>
                </a:solidFill>
                <a:latin typeface="Noto Serif" panose="02020600060500020200" pitchFamily="18" charset="0"/>
                <a:ea typeface="Noto Serif" panose="02020600060500020200" pitchFamily="18" charset="0"/>
                <a:cs typeface="Noto Serif" panose="02020600060500020200" pitchFamily="18" charset="0"/>
              </a:rPr>
              <a:t>@gplusglobalofw</a:t>
            </a:r>
          </a:p>
          <a:p>
            <a:pPr>
              <a:spcAft>
                <a:spcPts val="1800"/>
              </a:spcAft>
            </a:pPr>
            <a:r>
              <a:rPr lang="en-GB" sz="2200">
                <a:solidFill>
                  <a:srgbClr val="231F58"/>
                </a:solidFill>
                <a:latin typeface="Noto Serif" panose="02020600060500020200" pitchFamily="18" charset="0"/>
                <a:ea typeface="Noto Serif" panose="02020600060500020200" pitchFamily="18" charset="0"/>
                <a:cs typeface="Noto Serif" panose="02020600060500020200" pitchFamily="18" charset="0"/>
              </a:rPr>
              <a:t>@G+ Global Offshore Wind Health and Safety Organisation</a:t>
            </a:r>
          </a:p>
          <a:p>
            <a:pPr>
              <a:spcAft>
                <a:spcPts val="1800"/>
              </a:spcAft>
            </a:pPr>
            <a:r>
              <a:rPr lang="en-GB" sz="2400">
                <a:solidFill>
                  <a:srgbClr val="231F58"/>
                </a:solidFill>
                <a:latin typeface="Noto Serif" panose="02020600060500020200" pitchFamily="18" charset="0"/>
                <a:ea typeface="Noto Serif" panose="02020600060500020200" pitchFamily="18" charset="0"/>
                <a:cs typeface="Noto Serif" panose="02020600060500020200" pitchFamily="18" charset="0"/>
              </a:rPr>
              <a:t>gplus@energyinst.org</a:t>
            </a:r>
          </a:p>
        </p:txBody>
      </p:sp>
      <p:pic>
        <p:nvPicPr>
          <p:cNvPr id="10" name="Picture 2" descr="Image result for linkedin">
            <a:extLst>
              <a:ext uri="{FF2B5EF4-FFF2-40B4-BE49-F238E27FC236}">
                <a16:creationId xmlns:a16="http://schemas.microsoft.com/office/drawing/2014/main" id="{3626F5F7-7124-60BE-3EC3-B8BE21BDBD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25387" y="2530579"/>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ternet, site, web, website icon">
            <a:extLst>
              <a:ext uri="{FF2B5EF4-FFF2-40B4-BE49-F238E27FC236}">
                <a16:creationId xmlns:a16="http://schemas.microsoft.com/office/drawing/2014/main" id="{F50EB9D0-FD3F-719E-361F-B41197F25B6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25387" y="1098179"/>
            <a:ext cx="469618" cy="4696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3D2AFA8B-79DB-563C-524C-598126C0D9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23769" y="3245970"/>
            <a:ext cx="469618" cy="469618"/>
          </a:xfrm>
          <a:prstGeom prst="rect">
            <a:avLst/>
          </a:prstGeom>
        </p:spPr>
      </p:pic>
      <p:pic>
        <p:nvPicPr>
          <p:cNvPr id="21" name="Picture 20" descr="A white x on a black background&#10;&#10;AI-generated content may be incorrect.">
            <a:extLst>
              <a:ext uri="{FF2B5EF4-FFF2-40B4-BE49-F238E27FC236}">
                <a16:creationId xmlns:a16="http://schemas.microsoft.com/office/drawing/2014/main" id="{A5C68E50-AD83-4173-3A25-3870C206C1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7005" y="1815188"/>
            <a:ext cx="468000" cy="468000"/>
          </a:xfrm>
          <a:prstGeom prst="rect">
            <a:avLst/>
          </a:prstGeom>
        </p:spPr>
      </p:pic>
      <p:sp>
        <p:nvSpPr>
          <p:cNvPr id="22" name="TextBox 21">
            <a:extLst>
              <a:ext uri="{FF2B5EF4-FFF2-40B4-BE49-F238E27FC236}">
                <a16:creationId xmlns:a16="http://schemas.microsoft.com/office/drawing/2014/main" id="{98CF3A89-6F28-C2FF-42B1-EB52FC580974}"/>
              </a:ext>
            </a:extLst>
          </p:cNvPr>
          <p:cNvSpPr txBox="1"/>
          <p:nvPr/>
        </p:nvSpPr>
        <p:spPr>
          <a:xfrm>
            <a:off x="152064" y="1141519"/>
            <a:ext cx="5299236" cy="2569934"/>
          </a:xfrm>
          <a:prstGeom prst="rect">
            <a:avLst/>
          </a:prstGeom>
          <a:noFill/>
        </p:spPr>
        <p:txBody>
          <a:bodyPr wrap="square">
            <a:spAutoFit/>
          </a:bodyPr>
          <a:lstStyle/>
          <a:p>
            <a:pPr algn="r">
              <a:spcAft>
                <a:spcPts val="2400"/>
              </a:spcAft>
            </a:pPr>
            <a:r>
              <a:rPr lang="en-GB" sz="2400" dirty="0">
                <a:latin typeface="Noto Serif" panose="02020600060500020200" pitchFamily="18" charset="0"/>
                <a:ea typeface="Noto Serif" panose="02020600060500020200" pitchFamily="18" charset="0"/>
                <a:cs typeface="Noto Serif" panose="02020600060500020200" pitchFamily="18" charset="0"/>
                <a:hlinkClick r:id="rId10"/>
              </a:rPr>
              <a:t>www.safetyon.com</a:t>
            </a:r>
            <a:r>
              <a:rPr lang="en-GB" sz="2400" dirty="0">
                <a:latin typeface="Noto Serif" panose="02020600060500020200" pitchFamily="18" charset="0"/>
                <a:ea typeface="Noto Serif" panose="02020600060500020200" pitchFamily="18" charset="0"/>
                <a:cs typeface="Noto Serif" panose="02020600060500020200" pitchFamily="18" charset="0"/>
              </a:rPr>
              <a:t> </a:t>
            </a:r>
          </a:p>
          <a:p>
            <a:pPr algn="r">
              <a:spcAft>
                <a:spcPts val="24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@SafetyOnTweets</a:t>
            </a:r>
          </a:p>
          <a:p>
            <a:pPr algn="r">
              <a:spcAft>
                <a:spcPts val="30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a:t>
            </a:r>
          </a:p>
          <a:p>
            <a:pPr algn="r">
              <a:spcAft>
                <a:spcPts val="18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safetyon@energyinst.org</a:t>
            </a:r>
            <a:endParaRPr lang="en-GB" sz="2400" dirty="0">
              <a:solidFill>
                <a:srgbClr val="231F58"/>
              </a:solidFill>
              <a:latin typeface="TheSerifB W7 Bold"/>
            </a:endParaRPr>
          </a:p>
        </p:txBody>
      </p:sp>
      <p:pic>
        <p:nvPicPr>
          <p:cNvPr id="24" name="Picture 23" descr="A qr code with circles&#10;&#10;AI-generated content may be incorrect.">
            <a:extLst>
              <a:ext uri="{FF2B5EF4-FFF2-40B4-BE49-F238E27FC236}">
                <a16:creationId xmlns:a16="http://schemas.microsoft.com/office/drawing/2014/main" id="{5FFB0510-40C7-AB0C-8F22-7AAC926653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2910" y="4746797"/>
            <a:ext cx="1736550" cy="1736550"/>
          </a:xfrm>
          <a:prstGeom prst="rect">
            <a:avLst/>
          </a:prstGeom>
        </p:spPr>
      </p:pic>
      <p:pic>
        <p:nvPicPr>
          <p:cNvPr id="26" name="Picture 25" descr="A qr code with circles&#10;&#10;AI-generated content may be incorrect.">
            <a:extLst>
              <a:ext uri="{FF2B5EF4-FFF2-40B4-BE49-F238E27FC236}">
                <a16:creationId xmlns:a16="http://schemas.microsoft.com/office/drawing/2014/main" id="{F2C97329-6A0D-E89E-14DA-AA0723C31B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2541" y="4746797"/>
            <a:ext cx="1736550" cy="1736550"/>
          </a:xfrm>
          <a:prstGeom prst="rect">
            <a:avLst/>
          </a:prstGeom>
        </p:spPr>
      </p:pic>
      <p:pic>
        <p:nvPicPr>
          <p:cNvPr id="2" name="Picture 1" descr="A logo with green and blue colors&#10;&#10;AI-generated content may be incorrect.">
            <a:extLst>
              <a:ext uri="{FF2B5EF4-FFF2-40B4-BE49-F238E27FC236}">
                <a16:creationId xmlns:a16="http://schemas.microsoft.com/office/drawing/2014/main" id="{3CD22AB0-D6ED-E47D-C436-94E5068CCB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8575"/>
            <a:ext cx="2104600" cy="1483653"/>
          </a:xfrm>
          <a:prstGeom prst="rect">
            <a:avLst/>
          </a:prstGeom>
        </p:spPr>
      </p:pic>
      <p:pic>
        <p:nvPicPr>
          <p:cNvPr id="7" name="Picture 6" descr="A blue and black logo&#10;&#10;AI-generated content may be incorrect.">
            <a:extLst>
              <a:ext uri="{FF2B5EF4-FFF2-40B4-BE49-F238E27FC236}">
                <a16:creationId xmlns:a16="http://schemas.microsoft.com/office/drawing/2014/main" id="{24532915-445D-3DC8-024F-AFE767E2CC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40292" y="124668"/>
            <a:ext cx="1036571" cy="235720"/>
          </a:xfrm>
          <a:prstGeom prst="rect">
            <a:avLst/>
          </a:prstGeom>
        </p:spPr>
      </p:pic>
    </p:spTree>
    <p:extLst>
      <p:ext uri="{BB962C8B-B14F-4D97-AF65-F5344CB8AC3E}">
        <p14:creationId xmlns:p14="http://schemas.microsoft.com/office/powerpoint/2010/main" val="1226124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0BD7-19B7-3A08-20EE-7FE83E19988C}"/>
              </a:ext>
            </a:extLst>
          </p:cNvPr>
          <p:cNvSpPr>
            <a:spLocks noGrp="1"/>
          </p:cNvSpPr>
          <p:nvPr>
            <p:ph type="ctrTitle"/>
          </p:nvPr>
        </p:nvSpPr>
        <p:spPr>
          <a:xfrm>
            <a:off x="3246810" y="913181"/>
            <a:ext cx="8710396" cy="1578149"/>
          </a:xfrm>
        </p:spPr>
        <p:txBody>
          <a:bodyPr>
            <a:normAutofit/>
          </a:bodyPr>
          <a:lstStyle/>
          <a:p>
            <a:r>
              <a:rPr lang="en-GB" sz="4800">
                <a:solidFill>
                  <a:srgbClr val="231F58"/>
                </a:solidFill>
                <a:latin typeface="DM Serif Display" pitchFamily="2" charset="0"/>
              </a:rPr>
              <a:t>Addressing Manual Handling in the Wind Industry</a:t>
            </a:r>
          </a:p>
        </p:txBody>
      </p:sp>
      <p:sp>
        <p:nvSpPr>
          <p:cNvPr id="12" name="Oval 11">
            <a:extLst>
              <a:ext uri="{FF2B5EF4-FFF2-40B4-BE49-F238E27FC236}">
                <a16:creationId xmlns:a16="http://schemas.microsoft.com/office/drawing/2014/main" id="{B1748092-C0CC-9661-9A6C-21528E1321CE}"/>
              </a:ext>
            </a:extLst>
          </p:cNvPr>
          <p:cNvSpPr/>
          <p:nvPr/>
        </p:nvSpPr>
        <p:spPr>
          <a:xfrm>
            <a:off x="-3054699" y="0"/>
            <a:ext cx="6232850" cy="6858000"/>
          </a:xfrm>
          <a:prstGeom prst="ellipse">
            <a:avLst/>
          </a:prstGeom>
          <a:noFill/>
          <a:ln w="38100">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colorful logo with a black background&#10;&#10;AI-generated content may be incorrect.">
            <a:extLst>
              <a:ext uri="{FF2B5EF4-FFF2-40B4-BE49-F238E27FC236}">
                <a16:creationId xmlns:a16="http://schemas.microsoft.com/office/drawing/2014/main" id="{0FEBA7F5-7A31-FDC4-41B3-0756F69E3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31" y="4466505"/>
            <a:ext cx="2150437" cy="2410640"/>
          </a:xfrm>
          <a:prstGeom prst="rect">
            <a:avLst/>
          </a:prstGeom>
        </p:spPr>
      </p:pic>
      <p:pic>
        <p:nvPicPr>
          <p:cNvPr id="29" name="Picture 28" descr="A blue and black logo&#10;&#10;AI-generated content may be incorrect.">
            <a:extLst>
              <a:ext uri="{FF2B5EF4-FFF2-40B4-BE49-F238E27FC236}">
                <a16:creationId xmlns:a16="http://schemas.microsoft.com/office/drawing/2014/main" id="{A89F4517-EED7-5ADC-80F3-0365F479F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642" y="113237"/>
            <a:ext cx="1917710" cy="436095"/>
          </a:xfrm>
          <a:prstGeom prst="rect">
            <a:avLst/>
          </a:prstGeom>
        </p:spPr>
      </p:pic>
      <p:sp>
        <p:nvSpPr>
          <p:cNvPr id="30" name="Oval 29">
            <a:extLst>
              <a:ext uri="{FF2B5EF4-FFF2-40B4-BE49-F238E27FC236}">
                <a16:creationId xmlns:a16="http://schemas.microsoft.com/office/drawing/2014/main" id="{E4EC3EEB-057B-689D-D88C-A38C5372A178}"/>
              </a:ext>
            </a:extLst>
          </p:cNvPr>
          <p:cNvSpPr/>
          <p:nvPr/>
        </p:nvSpPr>
        <p:spPr>
          <a:xfrm>
            <a:off x="-3083171" y="11725"/>
            <a:ext cx="6329981" cy="6858000"/>
          </a:xfrm>
          <a:prstGeom prst="ellipse">
            <a:avLst/>
          </a:prstGeom>
          <a:noFill/>
          <a:ln w="19050">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1E495AD1-B821-A796-9425-A9377680F4DA}"/>
              </a:ext>
            </a:extLst>
          </p:cNvPr>
          <p:cNvSpPr/>
          <p:nvPr/>
        </p:nvSpPr>
        <p:spPr>
          <a:xfrm>
            <a:off x="-3083171" y="3354"/>
            <a:ext cx="6399127" cy="6858000"/>
          </a:xfrm>
          <a:prstGeom prst="ellipse">
            <a:avLst/>
          </a:prstGeom>
          <a:noFill/>
          <a:ln w="9525">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FB1303D-3563-4189-96BA-A22093937D6D}"/>
              </a:ext>
            </a:extLst>
          </p:cNvPr>
          <p:cNvPicPr>
            <a:picLocks noChangeAspect="1"/>
          </p:cNvPicPr>
          <p:nvPr/>
        </p:nvPicPr>
        <p:blipFill>
          <a:blip r:embed="rId5">
            <a:extLst>
              <a:ext uri="{28A0092B-C50C-407E-A947-70E740481C1C}">
                <a14:useLocalDpi xmlns:a14="http://schemas.microsoft.com/office/drawing/2010/main" val="0"/>
              </a:ext>
            </a:extLst>
          </a:blip>
          <a:srcRect l="24537" r="24537"/>
          <a:stretch/>
        </p:blipFill>
        <p:spPr>
          <a:xfrm>
            <a:off x="-3054700" y="0"/>
            <a:ext cx="6208865" cy="6858000"/>
          </a:xfrm>
          <a:prstGeom prst="ellipse">
            <a:avLst/>
          </a:prstGeom>
        </p:spPr>
      </p:pic>
      <p:sp>
        <p:nvSpPr>
          <p:cNvPr id="3" name="Title 1">
            <a:extLst>
              <a:ext uri="{FF2B5EF4-FFF2-40B4-BE49-F238E27FC236}">
                <a16:creationId xmlns:a16="http://schemas.microsoft.com/office/drawing/2014/main" id="{50DA8E75-6B03-D831-4E99-320D255EF9AC}"/>
              </a:ext>
            </a:extLst>
          </p:cNvPr>
          <p:cNvSpPr txBox="1">
            <a:spLocks/>
          </p:cNvSpPr>
          <p:nvPr/>
        </p:nvSpPr>
        <p:spPr>
          <a:xfrm>
            <a:off x="3222824" y="2491330"/>
            <a:ext cx="8710396" cy="15781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i="1" dirty="0">
                <a:solidFill>
                  <a:srgbClr val="8EBF45"/>
                </a:solidFill>
                <a:latin typeface="Noto Serif" panose="02020502060505020204" pitchFamily="18" charset="0"/>
                <a:ea typeface="Noto Serif" panose="02020502060505020204" pitchFamily="18" charset="0"/>
                <a:cs typeface="Noto Serif" panose="02020502060505020204" pitchFamily="18" charset="0"/>
              </a:rPr>
              <a:t>Toolbox Talk 2: </a:t>
            </a:r>
            <a:r>
              <a:rPr lang="en-GB" sz="3600" b="1" i="1" dirty="0">
                <a:solidFill>
                  <a:srgbClr val="8EBF45"/>
                </a:solidFill>
                <a:latin typeface="Noto Serif" panose="02020502060505020204" pitchFamily="18" charset="0"/>
                <a:ea typeface="Noto Serif" panose="02020502060505020204" pitchFamily="18" charset="0"/>
                <a:cs typeface="Noto Serif" panose="02020502060505020204" pitchFamily="18" charset="0"/>
              </a:rPr>
              <a:t>The incident</a:t>
            </a:r>
            <a:endParaRPr lang="en-GB" sz="3600" i="1" dirty="0">
              <a:solidFill>
                <a:srgbClr val="8EBF45"/>
              </a:solidFill>
              <a:latin typeface="Noto Serif" panose="02020502060505020204" pitchFamily="18" charset="0"/>
              <a:ea typeface="Noto Serif" panose="02020502060505020204" pitchFamily="18" charset="0"/>
              <a:cs typeface="Noto Serif" panose="02020502060505020204" pitchFamily="18" charset="0"/>
            </a:endParaRPr>
          </a:p>
        </p:txBody>
      </p:sp>
      <p:pic>
        <p:nvPicPr>
          <p:cNvPr id="4" name="Picture 3" descr="A logo with green and blue colors&#10;&#10;AI-generated content may be incorrect.">
            <a:extLst>
              <a:ext uri="{FF2B5EF4-FFF2-40B4-BE49-F238E27FC236}">
                <a16:creationId xmlns:a16="http://schemas.microsoft.com/office/drawing/2014/main" id="{E40A9C6D-0DF5-CB68-E2EE-06934E6F64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866" y="4577406"/>
            <a:ext cx="3392397" cy="2391496"/>
          </a:xfrm>
          <a:prstGeom prst="rect">
            <a:avLst/>
          </a:prstGeom>
        </p:spPr>
      </p:pic>
    </p:spTree>
    <p:extLst>
      <p:ext uri="{BB962C8B-B14F-4D97-AF65-F5344CB8AC3E}">
        <p14:creationId xmlns:p14="http://schemas.microsoft.com/office/powerpoint/2010/main" val="3662899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E6F0F-0BD2-B45E-BC9C-3AC5274FC12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B2FBD23-8E29-5161-A8B0-823AD6BBA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wind turbines&#10;&#10;Description automatically generated">
            <a:extLst>
              <a:ext uri="{FF2B5EF4-FFF2-40B4-BE49-F238E27FC236}">
                <a16:creationId xmlns:a16="http://schemas.microsoft.com/office/drawing/2014/main" id="{5D36AAE7-3EA5-52B0-0B83-45A6C1B63E65}"/>
              </a:ext>
            </a:extLst>
          </p:cNvPr>
          <p:cNvPicPr>
            <a:picLocks noChangeAspect="1"/>
          </p:cNvPicPr>
          <p:nvPr/>
        </p:nvPicPr>
        <p:blipFill rotWithShape="1">
          <a:blip r:embed="rId3">
            <a:extLst>
              <a:ext uri="{28A0092B-C50C-407E-A947-70E740481C1C}">
                <a14:useLocalDpi xmlns:a14="http://schemas.microsoft.com/office/drawing/2010/main" val="0"/>
              </a:ext>
            </a:extLst>
          </a:blip>
          <a:srcRect t="12243" r="23096" b="10088"/>
          <a:stretch/>
        </p:blipFill>
        <p:spPr>
          <a:xfrm>
            <a:off x="20" y="1129667"/>
            <a:ext cx="12191980" cy="5728333"/>
          </a:xfrm>
          <a:prstGeom prst="rect">
            <a:avLst/>
          </a:prstGeom>
        </p:spPr>
      </p:pic>
      <p:sp>
        <p:nvSpPr>
          <p:cNvPr id="6" name="Rectangle 5">
            <a:extLst>
              <a:ext uri="{FF2B5EF4-FFF2-40B4-BE49-F238E27FC236}">
                <a16:creationId xmlns:a16="http://schemas.microsoft.com/office/drawing/2014/main" id="{EC2AE044-08C5-3015-E992-6C6B007C27A0}"/>
              </a:ext>
            </a:extLst>
          </p:cNvPr>
          <p:cNvSpPr/>
          <p:nvPr/>
        </p:nvSpPr>
        <p:spPr>
          <a:xfrm>
            <a:off x="360216" y="1422400"/>
            <a:ext cx="5236696" cy="5326329"/>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4">
            <a:extLst>
              <a:ext uri="{FF2B5EF4-FFF2-40B4-BE49-F238E27FC236}">
                <a16:creationId xmlns:a16="http://schemas.microsoft.com/office/drawing/2014/main" id="{04B4CB68-346F-D4AB-3020-AAC8768616C4}"/>
              </a:ext>
            </a:extLst>
          </p:cNvPr>
          <p:cNvSpPr txBox="1">
            <a:spLocks/>
          </p:cNvSpPr>
          <p:nvPr/>
        </p:nvSpPr>
        <p:spPr>
          <a:xfrm>
            <a:off x="1322474" y="199707"/>
            <a:ext cx="3098802"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6EB885"/>
                </a:solidFill>
                <a:effectLst>
                  <a:outerShdw blurRad="50800" dist="38100" dir="5400000" algn="t" rotWithShape="0">
                    <a:schemeClr val="bg1">
                      <a:alpha val="40000"/>
                    </a:schemeClr>
                  </a:outerShdw>
                </a:effectLst>
                <a:latin typeface="Frutiger LT 75 Black" panose="020B0803030504030204" pitchFamily="34" charset="0"/>
              </a:rPr>
              <a:t>About </a:t>
            </a:r>
            <a:r>
              <a:rPr lang="en-GB" sz="3200" err="1">
                <a:solidFill>
                  <a:srgbClr val="108573"/>
                </a:solidFill>
                <a:effectLst>
                  <a:outerShdw blurRad="50800" dist="38100" dir="5400000" algn="t" rotWithShape="0">
                    <a:schemeClr val="bg1">
                      <a:alpha val="40000"/>
                    </a:schemeClr>
                  </a:outerShdw>
                </a:effectLst>
                <a:latin typeface="Frutiger LT 75 Black" panose="020B0803030504030204" pitchFamily="34" charset="0"/>
              </a:rPr>
              <a:t>SafetyOn</a:t>
            </a:r>
            <a:endParaRPr lang="en-GB" sz="3200">
              <a:solidFill>
                <a:srgbClr val="108573"/>
              </a:solidFill>
              <a:effectLst>
                <a:outerShdw blurRad="50800" dist="38100" dir="5400000" algn="t" rotWithShape="0">
                  <a:schemeClr val="bg1">
                    <a:alpha val="40000"/>
                  </a:schemeClr>
                </a:outerShdw>
              </a:effectLst>
              <a:latin typeface="Frutiger LT 75 Black" panose="020B0803030504030204" pitchFamily="34" charset="0"/>
            </a:endParaRPr>
          </a:p>
        </p:txBody>
      </p:sp>
      <p:sp>
        <p:nvSpPr>
          <p:cNvPr id="16" name="TextBox 15">
            <a:extLst>
              <a:ext uri="{FF2B5EF4-FFF2-40B4-BE49-F238E27FC236}">
                <a16:creationId xmlns:a16="http://schemas.microsoft.com/office/drawing/2014/main" id="{EAEA7514-E3A7-9C46-E4BF-683D56D5DB1B}"/>
              </a:ext>
            </a:extLst>
          </p:cNvPr>
          <p:cNvSpPr txBox="1"/>
          <p:nvPr/>
        </p:nvSpPr>
        <p:spPr>
          <a:xfrm>
            <a:off x="369993" y="1624637"/>
            <a:ext cx="5236696" cy="1384995"/>
          </a:xfrm>
          <a:prstGeom prst="rect">
            <a:avLst/>
          </a:prstGeom>
          <a:noFill/>
        </p:spPr>
        <p:txBody>
          <a:bodyPr wrap="square">
            <a:spAutoFit/>
          </a:bodyPr>
          <a:lstStyle/>
          <a:p>
            <a:pPr algn="ctr"/>
            <a:r>
              <a:rPr lang="en-GB" sz="2800" b="1" i="1" dirty="0">
                <a:solidFill>
                  <a:schemeClr val="bg1"/>
                </a:solidFill>
                <a:highlight>
                  <a:srgbClr val="108573"/>
                </a:highlight>
                <a:latin typeface="Noto Sans" panose="020B0502040504020204" pitchFamily="34" charset="0"/>
                <a:ea typeface="Noto Sans" panose="020B0502040504020204" pitchFamily="34" charset="0"/>
                <a:cs typeface="Noto Sans" panose="020B0502040504020204" pitchFamily="34" charset="0"/>
              </a:rPr>
              <a:t>Inspiring a safer and healthier onshore wind industry</a:t>
            </a:r>
            <a:endParaRPr lang="en-GB" sz="1400" b="1" i="1" dirty="0">
              <a:solidFill>
                <a:schemeClr val="bg1"/>
              </a:solidFill>
              <a:highlight>
                <a:srgbClr val="108573"/>
              </a:highlight>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28C44C7C-C533-A185-B9E1-D99EB161B012}"/>
              </a:ext>
            </a:extLst>
          </p:cNvPr>
          <p:cNvSpPr txBox="1"/>
          <p:nvPr/>
        </p:nvSpPr>
        <p:spPr>
          <a:xfrm>
            <a:off x="926625" y="3556331"/>
            <a:ext cx="3890500" cy="2308324"/>
          </a:xfrm>
          <a:prstGeom prst="rect">
            <a:avLst/>
          </a:prstGeom>
          <a:noFill/>
        </p:spPr>
        <p:txBody>
          <a:bodyPr wrap="square" rtlCol="0">
            <a:spAutoFit/>
          </a:bodyPr>
          <a:lstStyle/>
          <a:p>
            <a:pPr algn="ctr"/>
            <a:r>
              <a:rPr lang="en-GB" sz="24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Providing advice, sharing best industry practice, promoting, innovation and creating positive change in the UK and Ireland’s onshore wind industry </a:t>
            </a:r>
            <a:endParaRPr lang="en-GB" sz="2400" b="1" i="0" dirty="0">
              <a:solidFill>
                <a:srgbClr val="231F58"/>
              </a:solidFill>
              <a:effectLst/>
              <a:latin typeface="Noto Sans Light" panose="020B0502040504020204" pitchFamily="34" charset="0"/>
              <a:ea typeface="Noto Sans Light" panose="020B0502040504020204" pitchFamily="34" charset="0"/>
              <a:cs typeface="Noto Sans Light" panose="020B0502040504020204" pitchFamily="34" charset="0"/>
            </a:endParaRPr>
          </a:p>
        </p:txBody>
      </p:sp>
      <p:sp>
        <p:nvSpPr>
          <p:cNvPr id="2" name="Title 4">
            <a:extLst>
              <a:ext uri="{FF2B5EF4-FFF2-40B4-BE49-F238E27FC236}">
                <a16:creationId xmlns:a16="http://schemas.microsoft.com/office/drawing/2014/main" id="{86083583-E83D-7578-1537-A1232FC18B83}"/>
              </a:ext>
            </a:extLst>
          </p:cNvPr>
          <p:cNvSpPr txBox="1">
            <a:spLocks/>
          </p:cNvSpPr>
          <p:nvPr/>
        </p:nvSpPr>
        <p:spPr>
          <a:xfrm>
            <a:off x="9063873" y="226113"/>
            <a:ext cx="2084910"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00B0F0"/>
                </a:solidFill>
                <a:effectLst>
                  <a:outerShdw blurRad="50800" dist="38100" dir="5400000" algn="t" rotWithShape="0">
                    <a:schemeClr val="bg1">
                      <a:alpha val="40000"/>
                    </a:schemeClr>
                  </a:outerShdw>
                </a:effectLst>
                <a:latin typeface="Frutiger LT 75 Black" panose="020B0803030504030204" pitchFamily="34" charset="0"/>
              </a:rPr>
              <a:t>About</a:t>
            </a:r>
            <a:r>
              <a:rPr lang="en-GB" sz="3200">
                <a:solidFill>
                  <a:srgbClr val="E30014"/>
                </a:solidFill>
                <a:effectLst>
                  <a:outerShdw blurRad="50800" dist="38100" dir="5400000" algn="t" rotWithShape="0">
                    <a:schemeClr val="bg1">
                      <a:alpha val="40000"/>
                    </a:schemeClr>
                  </a:outerShdw>
                </a:effectLst>
                <a:latin typeface="Frutiger LT 75 Black" panose="020B0803030504030204" pitchFamily="34" charset="0"/>
              </a:rPr>
              <a:t> </a:t>
            </a:r>
            <a:r>
              <a:rPr lang="en-GB" sz="3200">
                <a:solidFill>
                  <a:srgbClr val="231F58"/>
                </a:solidFill>
                <a:effectLst>
                  <a:outerShdw blurRad="50800" dist="38100" dir="5400000" algn="t" rotWithShape="0">
                    <a:schemeClr val="bg1">
                      <a:alpha val="40000"/>
                    </a:schemeClr>
                  </a:outerShdw>
                </a:effectLst>
                <a:latin typeface="Frutiger LT 75 Black" panose="020B0803030504030204" pitchFamily="34" charset="0"/>
              </a:rPr>
              <a:t>G+</a:t>
            </a:r>
          </a:p>
        </p:txBody>
      </p:sp>
      <p:pic>
        <p:nvPicPr>
          <p:cNvPr id="4" name="Picture 3" descr="A colorful logo with a black background&#10;&#10;AI-generated content may be incorrect.">
            <a:extLst>
              <a:ext uri="{FF2B5EF4-FFF2-40B4-BE49-F238E27FC236}">
                <a16:creationId xmlns:a16="http://schemas.microsoft.com/office/drawing/2014/main" id="{9B33075F-9C62-77FB-19B2-EF2EF3220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5430" y="0"/>
            <a:ext cx="1036570" cy="1161995"/>
          </a:xfrm>
          <a:prstGeom prst="rect">
            <a:avLst/>
          </a:prstGeom>
        </p:spPr>
      </p:pic>
      <p:sp>
        <p:nvSpPr>
          <p:cNvPr id="9" name="Rectangle 8">
            <a:extLst>
              <a:ext uri="{FF2B5EF4-FFF2-40B4-BE49-F238E27FC236}">
                <a16:creationId xmlns:a16="http://schemas.microsoft.com/office/drawing/2014/main" id="{622B376C-2680-E24A-1893-364D5CE5C89C}"/>
              </a:ext>
            </a:extLst>
          </p:cNvPr>
          <p:cNvSpPr/>
          <p:nvPr/>
        </p:nvSpPr>
        <p:spPr>
          <a:xfrm>
            <a:off x="6592040" y="1422401"/>
            <a:ext cx="5236696" cy="5326328"/>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3B6628D-A875-18FE-CE30-A16527C5BDAC}"/>
              </a:ext>
            </a:extLst>
          </p:cNvPr>
          <p:cNvSpPr txBox="1"/>
          <p:nvPr/>
        </p:nvSpPr>
        <p:spPr>
          <a:xfrm>
            <a:off x="6736625" y="1624637"/>
            <a:ext cx="4937090" cy="1384995"/>
          </a:xfrm>
          <a:prstGeom prst="rect">
            <a:avLst/>
          </a:prstGeom>
          <a:noFill/>
        </p:spPr>
        <p:txBody>
          <a:bodyPr wrap="square">
            <a:spAutoFit/>
          </a:bodyPr>
          <a:lstStyle/>
          <a:p>
            <a:pPr algn="ctr"/>
            <a:r>
              <a:rPr lang="en-GB" sz="2800" b="1" i="1" dirty="0">
                <a:solidFill>
                  <a:schemeClr val="bg1"/>
                </a:solidFill>
                <a:highlight>
                  <a:srgbClr val="231F58"/>
                </a:highlight>
                <a:latin typeface="Noto Sans" panose="020B0502040504020204" pitchFamily="34" charset="0"/>
                <a:ea typeface="Noto Sans" panose="020B0502040504020204" pitchFamily="34" charset="0"/>
                <a:cs typeface="Noto Sans" panose="020B0502040504020204" pitchFamily="34" charset="0"/>
              </a:rPr>
              <a:t>Global Offshore Wind Health and Safety Organisation</a:t>
            </a:r>
            <a:endParaRPr lang="en-GB" sz="1400" b="1" i="1" dirty="0">
              <a:solidFill>
                <a:schemeClr val="bg1"/>
              </a:solidFill>
              <a:highlight>
                <a:srgbClr val="231F58"/>
              </a:highlight>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D7320452-F1A9-C240-F99D-A8781326B453}"/>
              </a:ext>
            </a:extLst>
          </p:cNvPr>
          <p:cNvSpPr txBox="1"/>
          <p:nvPr/>
        </p:nvSpPr>
        <p:spPr>
          <a:xfrm>
            <a:off x="7118623" y="3429000"/>
            <a:ext cx="3890500" cy="2677656"/>
          </a:xfrm>
          <a:prstGeom prst="rect">
            <a:avLst/>
          </a:prstGeom>
          <a:noFill/>
        </p:spPr>
        <p:txBody>
          <a:bodyPr wrap="square" rtlCol="0">
            <a:spAutoFit/>
          </a:bodyPr>
          <a:lstStyle/>
          <a:p>
            <a:pPr algn="ctr"/>
            <a:r>
              <a:rPr lang="en-GB" sz="24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Driving world class health and safety performance through collaboration on incident reporting, good practice, improving design safety and sharing lessons from incidents</a:t>
            </a:r>
            <a:endParaRPr lang="en-GB" sz="2400" b="1" i="0" dirty="0">
              <a:solidFill>
                <a:srgbClr val="231F58"/>
              </a:solidFill>
              <a:effectLst/>
              <a:latin typeface="Noto Sans Light" panose="020B0502040504020204" pitchFamily="34" charset="0"/>
              <a:ea typeface="Noto Sans Light" panose="020B0502040504020204" pitchFamily="34" charset="0"/>
              <a:cs typeface="Noto Sans Light" panose="020B0502040504020204" pitchFamily="34" charset="0"/>
            </a:endParaRPr>
          </a:p>
        </p:txBody>
      </p:sp>
      <p:sp>
        <p:nvSpPr>
          <p:cNvPr id="15" name="TextBox 14">
            <a:extLst>
              <a:ext uri="{FF2B5EF4-FFF2-40B4-BE49-F238E27FC236}">
                <a16:creationId xmlns:a16="http://schemas.microsoft.com/office/drawing/2014/main" id="{AD32A605-C508-12CB-67A7-D766BB17774D}"/>
              </a:ext>
            </a:extLst>
          </p:cNvPr>
          <p:cNvSpPr txBox="1"/>
          <p:nvPr/>
        </p:nvSpPr>
        <p:spPr>
          <a:xfrm>
            <a:off x="6590515" y="6440951"/>
            <a:ext cx="5236695" cy="307777"/>
          </a:xfrm>
          <a:prstGeom prst="rect">
            <a:avLst/>
          </a:prstGeom>
          <a:noFill/>
        </p:spPr>
        <p:txBody>
          <a:bodyPr wrap="square" rtlCol="0">
            <a:spAutoFit/>
          </a:bodyPr>
          <a:lstStyle/>
          <a:p>
            <a:pPr algn="ctr"/>
            <a:r>
              <a:rPr lang="en-GB" sz="1400" i="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Find out more at </a:t>
            </a:r>
            <a:r>
              <a:rPr lang="en-GB" sz="1400" i="1" dirty="0">
                <a:latin typeface="Noto Sans Light" panose="020B0502040504020204" pitchFamily="34" charset="0"/>
                <a:ea typeface="Noto Sans Light" panose="020B0502040504020204" pitchFamily="34" charset="0"/>
                <a:cs typeface="Noto Sans Light" panose="020B0502040504020204" pitchFamily="34" charset="0"/>
                <a:hlinkClick r:id="rId5"/>
              </a:rPr>
              <a:t>gplusoffshorewind.com</a:t>
            </a:r>
            <a:r>
              <a:rPr lang="en-GB" sz="1400" i="1" dirty="0">
                <a:latin typeface="Noto Sans Light" panose="020B0502040504020204" pitchFamily="34" charset="0"/>
                <a:ea typeface="Noto Sans Light" panose="020B0502040504020204" pitchFamily="34" charset="0"/>
                <a:cs typeface="Noto Sans Light" panose="020B0502040504020204" pitchFamily="34" charset="0"/>
              </a:rPr>
              <a:t> </a:t>
            </a:r>
          </a:p>
        </p:txBody>
      </p:sp>
      <p:sp>
        <p:nvSpPr>
          <p:cNvPr id="17" name="TextBox 16">
            <a:extLst>
              <a:ext uri="{FF2B5EF4-FFF2-40B4-BE49-F238E27FC236}">
                <a16:creationId xmlns:a16="http://schemas.microsoft.com/office/drawing/2014/main" id="{C0AB778B-64AE-162C-5936-D28A573D014C}"/>
              </a:ext>
            </a:extLst>
          </p:cNvPr>
          <p:cNvSpPr txBox="1"/>
          <p:nvPr/>
        </p:nvSpPr>
        <p:spPr>
          <a:xfrm>
            <a:off x="359722" y="6427511"/>
            <a:ext cx="5236695" cy="307777"/>
          </a:xfrm>
          <a:prstGeom prst="rect">
            <a:avLst/>
          </a:prstGeom>
          <a:noFill/>
        </p:spPr>
        <p:txBody>
          <a:bodyPr wrap="square" rtlCol="0">
            <a:spAutoFit/>
          </a:bodyPr>
          <a:lstStyle/>
          <a:p>
            <a:pPr algn="ctr"/>
            <a:r>
              <a:rPr lang="en-GB" sz="1400" i="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Find out more at </a:t>
            </a:r>
            <a:r>
              <a:rPr lang="en-GB" sz="1400" i="1" dirty="0">
                <a:latin typeface="Noto Sans Light" panose="020B0502040504020204" pitchFamily="34" charset="0"/>
                <a:ea typeface="Noto Sans Light" panose="020B0502040504020204" pitchFamily="34" charset="0"/>
                <a:cs typeface="Noto Sans Light" panose="020B0502040504020204" pitchFamily="34" charset="0"/>
                <a:hlinkClick r:id="rId6"/>
              </a:rPr>
              <a:t>safetyon.com</a:t>
            </a:r>
            <a:r>
              <a:rPr lang="en-GB" sz="1400" i="1" dirty="0">
                <a:latin typeface="Noto Sans Light" panose="020B0502040504020204" pitchFamily="34" charset="0"/>
                <a:ea typeface="Noto Sans Light" panose="020B0502040504020204" pitchFamily="34" charset="0"/>
                <a:cs typeface="Noto Sans Light" panose="020B0502040504020204" pitchFamily="34" charset="0"/>
              </a:rPr>
              <a:t> </a:t>
            </a:r>
          </a:p>
        </p:txBody>
      </p:sp>
      <p:pic>
        <p:nvPicPr>
          <p:cNvPr id="18" name="Picture 17" descr="A logo with green and blue colors&#10;&#10;AI-generated content may be incorrect.">
            <a:extLst>
              <a:ext uri="{FF2B5EF4-FFF2-40B4-BE49-F238E27FC236}">
                <a16:creationId xmlns:a16="http://schemas.microsoft.com/office/drawing/2014/main" id="{D0A5B0EA-5EF4-BE9E-9E82-5DD19D342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93" y="10783"/>
            <a:ext cx="1571871" cy="1108102"/>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17EF646B-34C8-5233-8412-2F6C72DB36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7714" y="427001"/>
            <a:ext cx="1036571" cy="235720"/>
          </a:xfrm>
          <a:prstGeom prst="rect">
            <a:avLst/>
          </a:prstGeom>
        </p:spPr>
      </p:pic>
    </p:spTree>
    <p:extLst>
      <p:ext uri="{BB962C8B-B14F-4D97-AF65-F5344CB8AC3E}">
        <p14:creationId xmlns:p14="http://schemas.microsoft.com/office/powerpoint/2010/main" val="1336707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5D39-2D3F-8835-41BA-07372107F7B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35C9E65-0243-BACC-A3A3-A1025C09D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wind turbines&#10;&#10;Description automatically generated">
            <a:extLst>
              <a:ext uri="{FF2B5EF4-FFF2-40B4-BE49-F238E27FC236}">
                <a16:creationId xmlns:a16="http://schemas.microsoft.com/office/drawing/2014/main" id="{236F8CFF-24D2-423B-06FB-9A727AE65DEE}"/>
              </a:ext>
            </a:extLst>
          </p:cNvPr>
          <p:cNvPicPr>
            <a:picLocks noChangeAspect="1"/>
          </p:cNvPicPr>
          <p:nvPr/>
        </p:nvPicPr>
        <p:blipFill rotWithShape="1">
          <a:blip r:embed="rId3">
            <a:extLst>
              <a:ext uri="{28A0092B-C50C-407E-A947-70E740481C1C}">
                <a14:useLocalDpi xmlns:a14="http://schemas.microsoft.com/office/drawing/2010/main" val="0"/>
              </a:ext>
            </a:extLst>
          </a:blip>
          <a:srcRect t="12243" r="23096" b="10088"/>
          <a:stretch/>
        </p:blipFill>
        <p:spPr>
          <a:xfrm>
            <a:off x="20" y="1129667"/>
            <a:ext cx="12191980" cy="5728333"/>
          </a:xfrm>
          <a:prstGeom prst="rect">
            <a:avLst/>
          </a:prstGeom>
        </p:spPr>
      </p:pic>
      <p:sp>
        <p:nvSpPr>
          <p:cNvPr id="14" name="Title 4">
            <a:extLst>
              <a:ext uri="{FF2B5EF4-FFF2-40B4-BE49-F238E27FC236}">
                <a16:creationId xmlns:a16="http://schemas.microsoft.com/office/drawing/2014/main" id="{BF06F2A8-328F-B695-A3BD-C6885EC13950}"/>
              </a:ext>
            </a:extLst>
          </p:cNvPr>
          <p:cNvSpPr txBox="1">
            <a:spLocks/>
          </p:cNvSpPr>
          <p:nvPr/>
        </p:nvSpPr>
        <p:spPr>
          <a:xfrm>
            <a:off x="1507253" y="233688"/>
            <a:ext cx="7950833"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8EBF45"/>
                </a:solidFill>
                <a:effectLst>
                  <a:outerShdw blurRad="50800" dist="38100" dir="5400000" algn="t" rotWithShape="0">
                    <a:schemeClr val="bg1">
                      <a:alpha val="40000"/>
                    </a:schemeClr>
                  </a:outerShdw>
                </a:effectLst>
                <a:latin typeface="Frutiger LT 75 Black" panose="020B0803030504030204" pitchFamily="34" charset="0"/>
              </a:rPr>
              <a:t>Why manual handling?</a:t>
            </a:r>
          </a:p>
        </p:txBody>
      </p:sp>
      <p:pic>
        <p:nvPicPr>
          <p:cNvPr id="4" name="Picture 3" descr="A colorful logo with a black background&#10;&#10;AI-generated content may be incorrect.">
            <a:extLst>
              <a:ext uri="{FF2B5EF4-FFF2-40B4-BE49-F238E27FC236}">
                <a16:creationId xmlns:a16="http://schemas.microsoft.com/office/drawing/2014/main" id="{8BE87954-9EA3-6BCB-A503-E75C71132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5772" y="-126"/>
            <a:ext cx="1036570" cy="1161995"/>
          </a:xfrm>
          <a:prstGeom prst="rect">
            <a:avLst/>
          </a:prstGeom>
        </p:spPr>
      </p:pic>
      <p:sp>
        <p:nvSpPr>
          <p:cNvPr id="9" name="Rectangle 8">
            <a:extLst>
              <a:ext uri="{FF2B5EF4-FFF2-40B4-BE49-F238E27FC236}">
                <a16:creationId xmlns:a16="http://schemas.microsoft.com/office/drawing/2014/main" id="{E4E43A80-7D4F-51D1-A90D-DB8863E20D1B}"/>
              </a:ext>
            </a:extLst>
          </p:cNvPr>
          <p:cNvSpPr/>
          <p:nvPr/>
        </p:nvSpPr>
        <p:spPr>
          <a:xfrm>
            <a:off x="518285" y="1656633"/>
            <a:ext cx="11310451" cy="5092095"/>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90457C8-9E68-07EF-66BE-7D93F714603F}"/>
              </a:ext>
            </a:extLst>
          </p:cNvPr>
          <p:cNvSpPr txBox="1"/>
          <p:nvPr/>
        </p:nvSpPr>
        <p:spPr>
          <a:xfrm>
            <a:off x="884254" y="2090172"/>
            <a:ext cx="10104771" cy="3693319"/>
          </a:xfrm>
          <a:prstGeom prst="rect">
            <a:avLst/>
          </a:prstGeom>
          <a:noFill/>
        </p:spPr>
        <p:txBody>
          <a:bodyPr wrap="square" rtlCol="0">
            <a:spAutoFit/>
          </a:bodyPr>
          <a:lstStyle/>
          <a:p>
            <a:pPr algn="ctr">
              <a:spcAft>
                <a:spcPts val="1200"/>
              </a:spcAft>
            </a:pP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Manual handling encompasses a wide range of incidents, with many crossovers and misconceptions. It is the </a:t>
            </a:r>
            <a:r>
              <a:rPr lang="en-GB" sz="2800" b="1">
                <a:solidFill>
                  <a:srgbClr val="231F58"/>
                </a:solidFill>
                <a:latin typeface="Noto Sans" panose="020B0502040504020204" pitchFamily="34" charset="0"/>
                <a:ea typeface="Noto Sans" panose="020B0502040504020204" pitchFamily="34" charset="0"/>
                <a:cs typeface="Noto Sans" panose="020B0502040504020204" pitchFamily="34" charset="0"/>
              </a:rPr>
              <a:t>leading cause of injuries in the wind industry</a:t>
            </a: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 both on and offshore.  </a:t>
            </a:r>
          </a:p>
          <a:p>
            <a:pPr algn="ctr">
              <a:spcAft>
                <a:spcPts val="1200"/>
              </a:spcAft>
            </a:pP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This video campaign aims to illustrate these incidents, suggesting good practice, rooted on actual on-site experience and reflective of all phases of projects both for the onshore and offshore wind industry. </a:t>
            </a:r>
          </a:p>
        </p:txBody>
      </p:sp>
      <p:pic>
        <p:nvPicPr>
          <p:cNvPr id="2" name="Picture 1" descr="A logo with green and blue colors&#10;&#10;AI-generated content may be incorrect.">
            <a:extLst>
              <a:ext uri="{FF2B5EF4-FFF2-40B4-BE49-F238E27FC236}">
                <a16:creationId xmlns:a16="http://schemas.microsoft.com/office/drawing/2014/main" id="{AB283F64-FA09-5F38-4F9F-AC1471ABC2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2342" y="53767"/>
            <a:ext cx="1571871" cy="1108102"/>
          </a:xfrm>
          <a:prstGeom prst="rect">
            <a:avLst/>
          </a:prstGeom>
        </p:spPr>
      </p:pic>
      <p:pic>
        <p:nvPicPr>
          <p:cNvPr id="7" name="Picture 6" descr="A blue and black logo&#10;&#10;AI-generated content may be incorrect.">
            <a:extLst>
              <a:ext uri="{FF2B5EF4-FFF2-40B4-BE49-F238E27FC236}">
                <a16:creationId xmlns:a16="http://schemas.microsoft.com/office/drawing/2014/main" id="{358FABAC-D05C-1BBA-0427-662EA76AF5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spTree>
    <p:extLst>
      <p:ext uri="{BB962C8B-B14F-4D97-AF65-F5344CB8AC3E}">
        <p14:creationId xmlns:p14="http://schemas.microsoft.com/office/powerpoint/2010/main" val="1497109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F69EF-FD79-B6DF-9FE1-561DD50D3BF1}"/>
            </a:ext>
          </a:extLst>
        </p:cNvPr>
        <p:cNvGrpSpPr/>
        <p:nvPr/>
      </p:nvGrpSpPr>
      <p:grpSpPr>
        <a:xfrm>
          <a:off x="0" y="0"/>
          <a:ext cx="0" cy="0"/>
          <a:chOff x="0" y="0"/>
          <a:chExt cx="0" cy="0"/>
        </a:xfrm>
      </p:grpSpPr>
      <p:pic>
        <p:nvPicPr>
          <p:cNvPr id="8" name="Content Placeholder 7" descr="A blue and orange rectangular boxes with white text&#10;&#10;AI-generated content may be incorrect.">
            <a:extLst>
              <a:ext uri="{FF2B5EF4-FFF2-40B4-BE49-F238E27FC236}">
                <a16:creationId xmlns:a16="http://schemas.microsoft.com/office/drawing/2014/main" id="{7FDEEA5E-A762-A4A2-74A4-4397F5B500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colorful logo with a black background&#10;&#10;AI-generated content may be incorrect.">
            <a:extLst>
              <a:ext uri="{FF2B5EF4-FFF2-40B4-BE49-F238E27FC236}">
                <a16:creationId xmlns:a16="http://schemas.microsoft.com/office/drawing/2014/main" id="{3971CA49-AD4A-5C54-8030-88E89A7DB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9" name="Picture 8" descr="A logo with green and blue colors&#10;&#10;AI-generated content may be incorrect.">
            <a:extLst>
              <a:ext uri="{FF2B5EF4-FFF2-40B4-BE49-F238E27FC236}">
                <a16:creationId xmlns:a16="http://schemas.microsoft.com/office/drawing/2014/main" id="{9AD77D3F-4449-F044-84ED-EF68BDD7E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pic>
        <p:nvPicPr>
          <p:cNvPr id="10" name="Picture 9" descr="A blue and black logo&#10;&#10;AI-generated content may be incorrect.">
            <a:extLst>
              <a:ext uri="{FF2B5EF4-FFF2-40B4-BE49-F238E27FC236}">
                <a16:creationId xmlns:a16="http://schemas.microsoft.com/office/drawing/2014/main" id="{8D980AE2-0457-FDC6-741E-F208A189F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spTree>
    <p:extLst>
      <p:ext uri="{BB962C8B-B14F-4D97-AF65-F5344CB8AC3E}">
        <p14:creationId xmlns:p14="http://schemas.microsoft.com/office/powerpoint/2010/main" val="3363008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20D780-4CE4-C629-3160-713ADEAFBCA1}"/>
              </a:ext>
            </a:extLst>
          </p:cNvPr>
          <p:cNvSpPr txBox="1"/>
          <p:nvPr/>
        </p:nvSpPr>
        <p:spPr>
          <a:xfrm>
            <a:off x="10358751" y="247769"/>
            <a:ext cx="16639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231F58"/>
                </a:solidFill>
                <a:effectLst/>
                <a:uLnTx/>
                <a:uFillTx/>
                <a:latin typeface="Noto Serif" panose="02020502060505020204" pitchFamily="18" charset="0"/>
                <a:ea typeface="Noto Serif" panose="02020502060505020204" pitchFamily="18" charset="0"/>
                <a:cs typeface="Noto Serif" panose="02020502060505020204" pitchFamily="18" charset="0"/>
              </a:rPr>
              <a:t>The incident</a:t>
            </a:r>
            <a:endParaRPr kumimoji="0" lang="en-GB" sz="1800" b="0" i="0" u="none" strike="noStrike" kern="1200" cap="none" spc="0" normalizeH="0" baseline="0" noProof="0" dirty="0">
              <a:ln>
                <a:noFill/>
              </a:ln>
              <a:solidFill>
                <a:srgbClr val="231F58"/>
              </a:solidFill>
              <a:effectLst/>
              <a:uLnTx/>
              <a:uFillTx/>
              <a:latin typeface="Calibri" panose="020F0502020204030204"/>
              <a:ea typeface="+mn-ea"/>
              <a:cs typeface="+mn-cs"/>
            </a:endParaRPr>
          </a:p>
        </p:txBody>
      </p:sp>
      <p:pic>
        <p:nvPicPr>
          <p:cNvPr id="3" name="Picture 2" descr="A colorful logo with a black background&#10;&#10;AI-generated content may be incorrect.">
            <a:extLst>
              <a:ext uri="{FF2B5EF4-FFF2-40B4-BE49-F238E27FC236}">
                <a16:creationId xmlns:a16="http://schemas.microsoft.com/office/drawing/2014/main" id="{0DA4A8F4-0AE9-3CDE-A68E-7DFEE02F5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8844" y="5615612"/>
            <a:ext cx="553156" cy="620088"/>
          </a:xfrm>
          <a:prstGeom prst="rect">
            <a:avLst/>
          </a:prstGeom>
        </p:spPr>
      </p:pic>
      <p:pic>
        <p:nvPicPr>
          <p:cNvPr id="4" name="Picture 3" descr="A logo with green and blue colors&#10;&#10;AI-generated content may be incorrect.">
            <a:extLst>
              <a:ext uri="{FF2B5EF4-FFF2-40B4-BE49-F238E27FC236}">
                <a16:creationId xmlns:a16="http://schemas.microsoft.com/office/drawing/2014/main" id="{1A9EB7E8-0208-B255-CFF6-01E7A6346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8844" y="6235700"/>
            <a:ext cx="553156" cy="389952"/>
          </a:xfrm>
          <a:prstGeom prst="rect">
            <a:avLst/>
          </a:prstGeom>
        </p:spPr>
      </p:pic>
      <p:pic>
        <p:nvPicPr>
          <p:cNvPr id="6" name="Picture 5" descr="A blue and black logo&#10;&#10;AI-generated content may be incorrect.">
            <a:extLst>
              <a:ext uri="{FF2B5EF4-FFF2-40B4-BE49-F238E27FC236}">
                <a16:creationId xmlns:a16="http://schemas.microsoft.com/office/drawing/2014/main" id="{01126F25-7255-6097-994E-10FC677BE6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pic>
        <p:nvPicPr>
          <p:cNvPr id="5" name="Online Media 4" title="2. G+/SafetyOn Manual Handling Campaign: The incident">
            <a:hlinkClick r:id="" action="ppaction://media"/>
            <a:extLst>
              <a:ext uri="{FF2B5EF4-FFF2-40B4-BE49-F238E27FC236}">
                <a16:creationId xmlns:a16="http://schemas.microsoft.com/office/drawing/2014/main" id="{C49D01AA-A709-6C16-9E1C-6070A862DBE2}"/>
              </a:ext>
            </a:extLst>
          </p:cNvPr>
          <p:cNvPicPr>
            <a:picLocks noRot="1" noChangeAspect="1"/>
          </p:cNvPicPr>
          <p:nvPr>
            <a:videoFile r:link="rId1"/>
          </p:nvPr>
        </p:nvPicPr>
        <p:blipFill>
          <a:blip r:embed="rId7"/>
          <a:stretch>
            <a:fillRect/>
          </a:stretch>
        </p:blipFill>
        <p:spPr>
          <a:xfrm>
            <a:off x="572802" y="617101"/>
            <a:ext cx="11046396" cy="6241228"/>
          </a:xfrm>
          <a:prstGeom prst="rect">
            <a:avLst/>
          </a:prstGeom>
        </p:spPr>
      </p:pic>
    </p:spTree>
    <p:extLst>
      <p:ext uri="{BB962C8B-B14F-4D97-AF65-F5344CB8AC3E}">
        <p14:creationId xmlns:p14="http://schemas.microsoft.com/office/powerpoint/2010/main" val="384577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9F9E7-F845-4DEE-176F-02402F530578}"/>
            </a:ext>
          </a:extLst>
        </p:cNvPr>
        <p:cNvGrpSpPr/>
        <p:nvPr/>
      </p:nvGrpSpPr>
      <p:grpSpPr>
        <a:xfrm>
          <a:off x="0" y="0"/>
          <a:ext cx="0" cy="0"/>
          <a:chOff x="0" y="0"/>
          <a:chExt cx="0" cy="0"/>
        </a:xfrm>
      </p:grpSpPr>
      <p:pic>
        <p:nvPicPr>
          <p:cNvPr id="8" name="Picture 7" descr="A person in a safety vest holding an object&#10;&#10;AI-generated content may be incorrect.">
            <a:extLst>
              <a:ext uri="{FF2B5EF4-FFF2-40B4-BE49-F238E27FC236}">
                <a16:creationId xmlns:a16="http://schemas.microsoft.com/office/drawing/2014/main" id="{E3685415-50AB-8B6D-C6B2-EFA93F6940E0}"/>
              </a:ext>
            </a:extLst>
          </p:cNvPr>
          <p:cNvPicPr>
            <a:picLocks noChangeAspect="1"/>
          </p:cNvPicPr>
          <p:nvPr/>
        </p:nvPicPr>
        <p:blipFill>
          <a:blip r:embed="rId3">
            <a:extLst>
              <a:ext uri="{28A0092B-C50C-407E-A947-70E740481C1C}">
                <a14:useLocalDpi xmlns:a14="http://schemas.microsoft.com/office/drawing/2010/main" val="0"/>
              </a:ext>
            </a:extLst>
          </a:blip>
          <a:srcRect t="5267"/>
          <a:stretch>
            <a:fillRect/>
          </a:stretch>
        </p:blipFill>
        <p:spPr>
          <a:xfrm>
            <a:off x="0" y="-1"/>
            <a:ext cx="12192000" cy="6496755"/>
          </a:xfrm>
          <a:prstGeom prst="rect">
            <a:avLst/>
          </a:prstGeom>
        </p:spPr>
      </p:pic>
      <p:sp>
        <p:nvSpPr>
          <p:cNvPr id="5" name="Rectangle 4">
            <a:extLst>
              <a:ext uri="{FF2B5EF4-FFF2-40B4-BE49-F238E27FC236}">
                <a16:creationId xmlns:a16="http://schemas.microsoft.com/office/drawing/2014/main" id="{4E8FCB3F-DAF2-0AE9-8EFA-E228F067154F}"/>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789B6BC-F4BB-108D-249A-52EA1AF83C8E}"/>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80E2A0D-8B3B-BD7D-CC34-96CAA7C5B744}"/>
              </a:ext>
            </a:extLst>
          </p:cNvPr>
          <p:cNvSpPr txBox="1"/>
          <p:nvPr/>
        </p:nvSpPr>
        <p:spPr>
          <a:xfrm>
            <a:off x="215552" y="156984"/>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grpSp>
        <p:nvGrpSpPr>
          <p:cNvPr id="3" name="Group 2">
            <a:extLst>
              <a:ext uri="{FF2B5EF4-FFF2-40B4-BE49-F238E27FC236}">
                <a16:creationId xmlns:a16="http://schemas.microsoft.com/office/drawing/2014/main" id="{655CD620-9F3A-C6A5-CE89-E69E9948D163}"/>
              </a:ext>
            </a:extLst>
          </p:cNvPr>
          <p:cNvGrpSpPr/>
          <p:nvPr/>
        </p:nvGrpSpPr>
        <p:grpSpPr>
          <a:xfrm>
            <a:off x="3600343" y="4331893"/>
            <a:ext cx="4991315" cy="832709"/>
            <a:chOff x="3352165" y="4331893"/>
            <a:chExt cx="5487669" cy="832709"/>
          </a:xfrm>
        </p:grpSpPr>
        <p:sp>
          <p:nvSpPr>
            <p:cNvPr id="20" name="Rectangle 19">
              <a:extLst>
                <a:ext uri="{FF2B5EF4-FFF2-40B4-BE49-F238E27FC236}">
                  <a16:creationId xmlns:a16="http://schemas.microsoft.com/office/drawing/2014/main" id="{16A2106D-9AF0-A629-FB46-3C3CA725823C}"/>
                </a:ext>
              </a:extLst>
            </p:cNvPr>
            <p:cNvSpPr/>
            <p:nvPr/>
          </p:nvSpPr>
          <p:spPr>
            <a:xfrm>
              <a:off x="3506056" y="4331893"/>
              <a:ext cx="5333778" cy="832709"/>
            </a:xfrm>
            <a:prstGeom prst="rect">
              <a:avLst/>
            </a:prstGeom>
            <a:solidFill>
              <a:srgbClr val="8EB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56B5A92-A77F-9F7D-D8A3-4A099D529F1F}"/>
                </a:ext>
              </a:extLst>
            </p:cNvPr>
            <p:cNvSpPr txBox="1"/>
            <p:nvPr/>
          </p:nvSpPr>
          <p:spPr>
            <a:xfrm>
              <a:off x="3352165" y="4331893"/>
              <a:ext cx="5333776" cy="707886"/>
            </a:xfrm>
            <a:prstGeom prst="rect">
              <a:avLst/>
            </a:prstGeom>
            <a:solidFill>
              <a:srgbClr val="F3EDE5"/>
            </a:solidFill>
          </p:spPr>
          <p:txBody>
            <a:bodyPr wrap="square" rtlCol="0">
              <a:spAutoFit/>
            </a:bodyPr>
            <a:lstStyle/>
            <a:p>
              <a:r>
                <a:rPr lang="en-GB" sz="4000" b="1">
                  <a:solidFill>
                    <a:srgbClr val="231F58"/>
                  </a:solidFill>
                  <a:latin typeface="Arial Black" panose="020B0A04020102020204" pitchFamily="34" charset="0"/>
                  <a:cs typeface="Arial" panose="020B0604020202020204" pitchFamily="34" charset="0"/>
                </a:rPr>
                <a:t> </a:t>
              </a:r>
              <a:r>
                <a:rPr lang="en-GB" sz="4000" b="1">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1. What </a:t>
              </a:r>
              <a:r>
                <a:rPr lang="en-GB" sz="400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happened? </a:t>
              </a:r>
            </a:p>
          </p:txBody>
        </p:sp>
      </p:grpSp>
      <p:sp>
        <p:nvSpPr>
          <p:cNvPr id="18" name="TextBox 17">
            <a:extLst>
              <a:ext uri="{FF2B5EF4-FFF2-40B4-BE49-F238E27FC236}">
                <a16:creationId xmlns:a16="http://schemas.microsoft.com/office/drawing/2014/main" id="{77EB3D8C-3AE0-AA5A-F6AF-C8669804006E}"/>
              </a:ext>
            </a:extLst>
          </p:cNvPr>
          <p:cNvSpPr txBox="1"/>
          <p:nvPr/>
        </p:nvSpPr>
        <p:spPr>
          <a:xfrm>
            <a:off x="10358751" y="247769"/>
            <a:ext cx="1663916" cy="369332"/>
          </a:xfrm>
          <a:prstGeom prst="rect">
            <a:avLst/>
          </a:prstGeom>
          <a:noFill/>
        </p:spPr>
        <p:txBody>
          <a:bodyPr wrap="square">
            <a:spAutoFit/>
          </a:bodyPr>
          <a:lstStyle/>
          <a:p>
            <a:r>
              <a:rPr lang="en-GB" sz="1800" b="1" i="1" dirty="0">
                <a:solidFill>
                  <a:schemeClr val="tx1">
                    <a:lumMod val="50000"/>
                    <a:lumOff val="50000"/>
                  </a:schemeClr>
                </a:solidFill>
                <a:latin typeface="Noto Serif" panose="02020502060505020204" pitchFamily="18" charset="0"/>
                <a:ea typeface="Noto Serif" panose="02020502060505020204" pitchFamily="18" charset="0"/>
                <a:cs typeface="Noto Serif" panose="02020502060505020204" pitchFamily="18" charset="0"/>
              </a:rPr>
              <a:t>The incident</a:t>
            </a:r>
            <a:endParaRPr lang="en-GB" dirty="0"/>
          </a:p>
        </p:txBody>
      </p:sp>
      <p:pic>
        <p:nvPicPr>
          <p:cNvPr id="14" name="Picture 13" descr="A blue and black logo&#10;&#10;AI-generated content may be incorrect.">
            <a:extLst>
              <a:ext uri="{FF2B5EF4-FFF2-40B4-BE49-F238E27FC236}">
                <a16:creationId xmlns:a16="http://schemas.microsoft.com/office/drawing/2014/main" id="{62E37AAC-B258-0C40-46FA-C8092F4E7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pic>
        <p:nvPicPr>
          <p:cNvPr id="15" name="Picture 14" descr="A colorful logo with a black background&#10;&#10;AI-generated content may be incorrect.">
            <a:extLst>
              <a:ext uri="{FF2B5EF4-FFF2-40B4-BE49-F238E27FC236}">
                <a16:creationId xmlns:a16="http://schemas.microsoft.com/office/drawing/2014/main" id="{FBDB5074-152E-BD8E-44C3-AD8491EC71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16" name="Picture 15" descr="A logo with green and blue colors&#10;&#10;AI-generated content may be incorrect.">
            <a:extLst>
              <a:ext uri="{FF2B5EF4-FFF2-40B4-BE49-F238E27FC236}">
                <a16:creationId xmlns:a16="http://schemas.microsoft.com/office/drawing/2014/main" id="{3D7CCC58-5967-1F26-DF1C-84AC6E848D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spTree>
    <p:extLst>
      <p:ext uri="{BB962C8B-B14F-4D97-AF65-F5344CB8AC3E}">
        <p14:creationId xmlns:p14="http://schemas.microsoft.com/office/powerpoint/2010/main" val="568114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earing a helmet and green jacket&#10;&#10;AI-generated content may be incorrect.">
            <a:extLst>
              <a:ext uri="{FF2B5EF4-FFF2-40B4-BE49-F238E27FC236}">
                <a16:creationId xmlns:a16="http://schemas.microsoft.com/office/drawing/2014/main" id="{ACF3BC02-DB27-5F4A-6C28-BE63193142FB}"/>
              </a:ext>
            </a:extLst>
          </p:cNvPr>
          <p:cNvPicPr>
            <a:picLocks noChangeAspect="1"/>
          </p:cNvPicPr>
          <p:nvPr/>
        </p:nvPicPr>
        <p:blipFill>
          <a:blip r:embed="rId3">
            <a:extLst>
              <a:ext uri="{28A0092B-C50C-407E-A947-70E740481C1C}">
                <a14:useLocalDpi xmlns:a14="http://schemas.microsoft.com/office/drawing/2010/main" val="0"/>
              </a:ext>
            </a:extLst>
          </a:blip>
          <a:srcRect b="13756"/>
          <a:stretch>
            <a:fillRect/>
          </a:stretch>
        </p:blipFill>
        <p:spPr>
          <a:xfrm>
            <a:off x="0" y="864870"/>
            <a:ext cx="12192000" cy="5914638"/>
          </a:xfrm>
          <a:prstGeom prst="rect">
            <a:avLst/>
          </a:prstGeom>
        </p:spPr>
      </p:pic>
      <p:sp>
        <p:nvSpPr>
          <p:cNvPr id="5" name="Rectangle 4">
            <a:extLst>
              <a:ext uri="{FF2B5EF4-FFF2-40B4-BE49-F238E27FC236}">
                <a16:creationId xmlns:a16="http://schemas.microsoft.com/office/drawing/2014/main" id="{8E649034-1500-7E30-BC47-CCDB753847D7}"/>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D9B222A-8F0A-9403-6226-09FB38E6278C}"/>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AACE4D6-F916-4AE3-147A-7260C2B5AF3D}"/>
              </a:ext>
            </a:extLst>
          </p:cNvPr>
          <p:cNvGrpSpPr/>
          <p:nvPr/>
        </p:nvGrpSpPr>
        <p:grpSpPr>
          <a:xfrm>
            <a:off x="3456005" y="4270048"/>
            <a:ext cx="5279990" cy="832709"/>
            <a:chOff x="2533658" y="4331893"/>
            <a:chExt cx="6306177" cy="832709"/>
          </a:xfrm>
        </p:grpSpPr>
        <p:sp>
          <p:nvSpPr>
            <p:cNvPr id="4" name="Rectangle 3">
              <a:extLst>
                <a:ext uri="{FF2B5EF4-FFF2-40B4-BE49-F238E27FC236}">
                  <a16:creationId xmlns:a16="http://schemas.microsoft.com/office/drawing/2014/main" id="{E90B3C35-A720-8018-C281-BC4388E59658}"/>
                </a:ext>
              </a:extLst>
            </p:cNvPr>
            <p:cNvSpPr/>
            <p:nvPr/>
          </p:nvSpPr>
          <p:spPr>
            <a:xfrm>
              <a:off x="2533658" y="4331893"/>
              <a:ext cx="6306177" cy="832709"/>
            </a:xfrm>
            <a:prstGeom prst="rect">
              <a:avLst/>
            </a:prstGeom>
            <a:solidFill>
              <a:srgbClr val="8EB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E387C2E-B261-3D25-10D1-57A9C14E7C3A}"/>
                </a:ext>
              </a:extLst>
            </p:cNvPr>
            <p:cNvSpPr txBox="1"/>
            <p:nvPr/>
          </p:nvSpPr>
          <p:spPr>
            <a:xfrm>
              <a:off x="2533658" y="4331893"/>
              <a:ext cx="6152284" cy="707886"/>
            </a:xfrm>
            <a:prstGeom prst="rect">
              <a:avLst/>
            </a:prstGeom>
            <a:solidFill>
              <a:srgbClr val="F3EDE5"/>
            </a:solidFill>
          </p:spPr>
          <p:txBody>
            <a:bodyPr wrap="square" rtlCol="0">
              <a:spAutoFit/>
            </a:bodyPr>
            <a:lstStyle/>
            <a:p>
              <a:r>
                <a:rPr lang="en-GB" sz="40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2. Why </a:t>
              </a:r>
              <a:r>
                <a:rPr lang="en-GB" sz="4000"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did it happen?</a:t>
              </a:r>
            </a:p>
          </p:txBody>
        </p:sp>
      </p:grpSp>
      <p:sp>
        <p:nvSpPr>
          <p:cNvPr id="11" name="TextBox 10">
            <a:extLst>
              <a:ext uri="{FF2B5EF4-FFF2-40B4-BE49-F238E27FC236}">
                <a16:creationId xmlns:a16="http://schemas.microsoft.com/office/drawing/2014/main" id="{EE15D58F-3B19-AA27-1ABC-70514D6104F1}"/>
              </a:ext>
            </a:extLst>
          </p:cNvPr>
          <p:cNvSpPr txBox="1"/>
          <p:nvPr/>
        </p:nvSpPr>
        <p:spPr>
          <a:xfrm>
            <a:off x="121920" y="78492"/>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sp>
        <p:nvSpPr>
          <p:cNvPr id="14" name="TextBox 13">
            <a:extLst>
              <a:ext uri="{FF2B5EF4-FFF2-40B4-BE49-F238E27FC236}">
                <a16:creationId xmlns:a16="http://schemas.microsoft.com/office/drawing/2014/main" id="{F1DDD8AC-D005-11DD-4ED4-2D65BEC890F5}"/>
              </a:ext>
            </a:extLst>
          </p:cNvPr>
          <p:cNvSpPr txBox="1"/>
          <p:nvPr/>
        </p:nvSpPr>
        <p:spPr>
          <a:xfrm>
            <a:off x="10358751" y="247769"/>
            <a:ext cx="1663916" cy="369332"/>
          </a:xfrm>
          <a:prstGeom prst="rect">
            <a:avLst/>
          </a:prstGeom>
          <a:noFill/>
        </p:spPr>
        <p:txBody>
          <a:bodyPr wrap="square">
            <a:spAutoFit/>
          </a:bodyPr>
          <a:lstStyle/>
          <a:p>
            <a:r>
              <a:rPr lang="en-GB" sz="1800" b="1"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The incident</a:t>
            </a:r>
            <a:endParaRPr lang="en-GB" dirty="0">
              <a:solidFill>
                <a:srgbClr val="231F58"/>
              </a:solidFill>
            </a:endParaRPr>
          </a:p>
        </p:txBody>
      </p:sp>
      <p:pic>
        <p:nvPicPr>
          <p:cNvPr id="15" name="Picture 14" descr="A blue and black logo&#10;&#10;AI-generated content may be incorrect.">
            <a:extLst>
              <a:ext uri="{FF2B5EF4-FFF2-40B4-BE49-F238E27FC236}">
                <a16:creationId xmlns:a16="http://schemas.microsoft.com/office/drawing/2014/main" id="{82D147F1-4857-4F47-1284-9C339109E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pic>
        <p:nvPicPr>
          <p:cNvPr id="16" name="Picture 15" descr="A colorful logo with a black background&#10;&#10;AI-generated content may be incorrect.">
            <a:extLst>
              <a:ext uri="{FF2B5EF4-FFF2-40B4-BE49-F238E27FC236}">
                <a16:creationId xmlns:a16="http://schemas.microsoft.com/office/drawing/2014/main" id="{6B82020E-7A60-FE11-6E34-8EF31D177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17" name="Picture 16" descr="A logo with green and blue colors&#10;&#10;AI-generated content may be incorrect.">
            <a:extLst>
              <a:ext uri="{FF2B5EF4-FFF2-40B4-BE49-F238E27FC236}">
                <a16:creationId xmlns:a16="http://schemas.microsoft.com/office/drawing/2014/main" id="{095AB12D-3FF3-2053-6D28-A589632DD3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spTree>
    <p:extLst>
      <p:ext uri="{BB962C8B-B14F-4D97-AF65-F5344CB8AC3E}">
        <p14:creationId xmlns:p14="http://schemas.microsoft.com/office/powerpoint/2010/main" val="3758340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6C64-606B-C666-E2CB-1EA13C3849A3}"/>
            </a:ext>
          </a:extLst>
        </p:cNvPr>
        <p:cNvGrpSpPr/>
        <p:nvPr/>
      </p:nvGrpSpPr>
      <p:grpSpPr>
        <a:xfrm>
          <a:off x="0" y="0"/>
          <a:ext cx="0" cy="0"/>
          <a:chOff x="0" y="0"/>
          <a:chExt cx="0" cy="0"/>
        </a:xfrm>
      </p:grpSpPr>
      <p:pic>
        <p:nvPicPr>
          <p:cNvPr id="12" name="Picture 11" descr="A person looking at a landscape&#10;&#10;AI-generated content may be incorrect.">
            <a:extLst>
              <a:ext uri="{FF2B5EF4-FFF2-40B4-BE49-F238E27FC236}">
                <a16:creationId xmlns:a16="http://schemas.microsoft.com/office/drawing/2014/main" id="{F6902D5C-31C8-B363-A178-9B79175C322D}"/>
              </a:ext>
            </a:extLst>
          </p:cNvPr>
          <p:cNvPicPr>
            <a:picLocks noChangeAspect="1"/>
          </p:cNvPicPr>
          <p:nvPr/>
        </p:nvPicPr>
        <p:blipFill>
          <a:blip r:embed="rId3">
            <a:extLst>
              <a:ext uri="{28A0092B-C50C-407E-A947-70E740481C1C}">
                <a14:useLocalDpi xmlns:a14="http://schemas.microsoft.com/office/drawing/2010/main" val="0"/>
              </a:ext>
            </a:extLst>
          </a:blip>
          <a:srcRect t="29875"/>
          <a:stretch>
            <a:fillRect/>
          </a:stretch>
        </p:blipFill>
        <p:spPr>
          <a:xfrm>
            <a:off x="-1" y="-641"/>
            <a:ext cx="12192000" cy="4809160"/>
          </a:xfrm>
          <a:prstGeom prst="rect">
            <a:avLst/>
          </a:prstGeom>
        </p:spPr>
      </p:pic>
      <p:sp>
        <p:nvSpPr>
          <p:cNvPr id="5" name="Rectangle 4">
            <a:extLst>
              <a:ext uri="{FF2B5EF4-FFF2-40B4-BE49-F238E27FC236}">
                <a16:creationId xmlns:a16="http://schemas.microsoft.com/office/drawing/2014/main" id="{8029F262-81ED-E5F9-C724-548BED6B14A7}"/>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76EBED5-BB62-9CB5-3DCC-5110BAA62808}"/>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D53B49CA-A305-DF86-44B3-71F428908E51}"/>
              </a:ext>
            </a:extLst>
          </p:cNvPr>
          <p:cNvGrpSpPr/>
          <p:nvPr/>
        </p:nvGrpSpPr>
        <p:grpSpPr>
          <a:xfrm>
            <a:off x="3260376" y="4270048"/>
            <a:ext cx="5671249" cy="832709"/>
            <a:chOff x="2072688" y="4331893"/>
            <a:chExt cx="6767147" cy="832709"/>
          </a:xfrm>
        </p:grpSpPr>
        <p:sp>
          <p:nvSpPr>
            <p:cNvPr id="4" name="Rectangle 3">
              <a:extLst>
                <a:ext uri="{FF2B5EF4-FFF2-40B4-BE49-F238E27FC236}">
                  <a16:creationId xmlns:a16="http://schemas.microsoft.com/office/drawing/2014/main" id="{4ABBAFF8-56A0-6BC9-906A-EDEC43013CDB}"/>
                </a:ext>
              </a:extLst>
            </p:cNvPr>
            <p:cNvSpPr/>
            <p:nvPr/>
          </p:nvSpPr>
          <p:spPr>
            <a:xfrm>
              <a:off x="2072688" y="4331893"/>
              <a:ext cx="6767147" cy="832709"/>
            </a:xfrm>
            <a:prstGeom prst="rect">
              <a:avLst/>
            </a:prstGeom>
            <a:solidFill>
              <a:srgbClr val="8EB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0829C32-88ED-2947-1A38-3A33890993BF}"/>
                </a:ext>
              </a:extLst>
            </p:cNvPr>
            <p:cNvSpPr txBox="1"/>
            <p:nvPr/>
          </p:nvSpPr>
          <p:spPr>
            <a:xfrm>
              <a:off x="2072689" y="4331893"/>
              <a:ext cx="6613253" cy="707886"/>
            </a:xfrm>
            <a:prstGeom prst="rect">
              <a:avLst/>
            </a:prstGeom>
            <a:solidFill>
              <a:srgbClr val="F3EDE5"/>
            </a:solidFill>
          </p:spPr>
          <p:txBody>
            <a:bodyPr wrap="square" rtlCol="0">
              <a:spAutoFit/>
            </a:bodyPr>
            <a:lstStyle/>
            <a:p>
              <a:r>
                <a:rPr lang="en-GB" sz="40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3. What </a:t>
              </a:r>
              <a:r>
                <a:rPr lang="en-GB" sz="4000"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did they learn?</a:t>
              </a:r>
            </a:p>
          </p:txBody>
        </p:sp>
      </p:grpSp>
      <p:sp>
        <p:nvSpPr>
          <p:cNvPr id="11" name="TextBox 10">
            <a:extLst>
              <a:ext uri="{FF2B5EF4-FFF2-40B4-BE49-F238E27FC236}">
                <a16:creationId xmlns:a16="http://schemas.microsoft.com/office/drawing/2014/main" id="{9B0C0BD5-3E48-85EE-4D11-2AC6D9F4EE05}"/>
              </a:ext>
            </a:extLst>
          </p:cNvPr>
          <p:cNvSpPr txBox="1"/>
          <p:nvPr/>
        </p:nvSpPr>
        <p:spPr>
          <a:xfrm>
            <a:off x="121920" y="78492"/>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sp>
        <p:nvSpPr>
          <p:cNvPr id="14" name="TextBox 13">
            <a:extLst>
              <a:ext uri="{FF2B5EF4-FFF2-40B4-BE49-F238E27FC236}">
                <a16:creationId xmlns:a16="http://schemas.microsoft.com/office/drawing/2014/main" id="{D9A855E8-BA4D-3781-DFCE-62A3E2477701}"/>
              </a:ext>
            </a:extLst>
          </p:cNvPr>
          <p:cNvSpPr txBox="1"/>
          <p:nvPr/>
        </p:nvSpPr>
        <p:spPr>
          <a:xfrm>
            <a:off x="10358751" y="247769"/>
            <a:ext cx="1663916" cy="369332"/>
          </a:xfrm>
          <a:prstGeom prst="rect">
            <a:avLst/>
          </a:prstGeom>
          <a:noFill/>
        </p:spPr>
        <p:txBody>
          <a:bodyPr wrap="square">
            <a:spAutoFit/>
          </a:bodyPr>
          <a:lstStyle/>
          <a:p>
            <a:r>
              <a:rPr lang="en-GB" sz="1800" b="1"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The incident</a:t>
            </a:r>
            <a:endParaRPr lang="en-GB" dirty="0">
              <a:solidFill>
                <a:srgbClr val="231F58"/>
              </a:solidFill>
            </a:endParaRPr>
          </a:p>
        </p:txBody>
      </p:sp>
      <p:pic>
        <p:nvPicPr>
          <p:cNvPr id="17" name="Picture 16" descr="A blue and black logo&#10;&#10;AI-generated content may be incorrect.">
            <a:extLst>
              <a:ext uri="{FF2B5EF4-FFF2-40B4-BE49-F238E27FC236}">
                <a16:creationId xmlns:a16="http://schemas.microsoft.com/office/drawing/2014/main" id="{BED62A3B-15B4-F9C7-88F9-E4C14C25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pic>
        <p:nvPicPr>
          <p:cNvPr id="18" name="Picture 17" descr="A colorful logo with a black background&#10;&#10;AI-generated content may be incorrect.">
            <a:extLst>
              <a:ext uri="{FF2B5EF4-FFF2-40B4-BE49-F238E27FC236}">
                <a16:creationId xmlns:a16="http://schemas.microsoft.com/office/drawing/2014/main" id="{D7C59C51-758D-9F77-D221-79ACE4334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19" name="Picture 18" descr="A logo with green and blue colors&#10;&#10;AI-generated content may be incorrect.">
            <a:extLst>
              <a:ext uri="{FF2B5EF4-FFF2-40B4-BE49-F238E27FC236}">
                <a16:creationId xmlns:a16="http://schemas.microsoft.com/office/drawing/2014/main" id="{6D07DA10-F09D-7613-01C8-34BC84135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spTree>
    <p:extLst>
      <p:ext uri="{BB962C8B-B14F-4D97-AF65-F5344CB8AC3E}">
        <p14:creationId xmlns:p14="http://schemas.microsoft.com/office/powerpoint/2010/main" val="3404381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logo with green and blue colors&#10;&#10;AI-generated content may be incorrect.">
            <a:extLst>
              <a:ext uri="{FF2B5EF4-FFF2-40B4-BE49-F238E27FC236}">
                <a16:creationId xmlns:a16="http://schemas.microsoft.com/office/drawing/2014/main" id="{79E455F3-BBCB-C32C-6672-9E6E2DB1F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 y="10783"/>
            <a:ext cx="1571871" cy="1108102"/>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wind turbines&#10;&#10;Description automatically generated">
            <a:extLst>
              <a:ext uri="{FF2B5EF4-FFF2-40B4-BE49-F238E27FC236}">
                <a16:creationId xmlns:a16="http://schemas.microsoft.com/office/drawing/2014/main" id="{5E584E85-42F6-10F3-C647-C608E4FA3C50}"/>
              </a:ext>
            </a:extLst>
          </p:cNvPr>
          <p:cNvPicPr>
            <a:picLocks noChangeAspect="1"/>
          </p:cNvPicPr>
          <p:nvPr/>
        </p:nvPicPr>
        <p:blipFill rotWithShape="1">
          <a:blip r:embed="rId4">
            <a:extLst>
              <a:ext uri="{28A0092B-C50C-407E-A947-70E740481C1C}">
                <a14:useLocalDpi xmlns:a14="http://schemas.microsoft.com/office/drawing/2010/main" val="0"/>
              </a:ext>
            </a:extLst>
          </a:blip>
          <a:srcRect t="12243" r="23096" b="10088"/>
          <a:stretch/>
        </p:blipFill>
        <p:spPr>
          <a:xfrm>
            <a:off x="20" y="1129667"/>
            <a:ext cx="12191980" cy="5728333"/>
          </a:xfrm>
          <a:prstGeom prst="rect">
            <a:avLst/>
          </a:prstGeom>
        </p:spPr>
      </p:pic>
      <p:sp>
        <p:nvSpPr>
          <p:cNvPr id="6" name="Rectangle 5">
            <a:extLst>
              <a:ext uri="{FF2B5EF4-FFF2-40B4-BE49-F238E27FC236}">
                <a16:creationId xmlns:a16="http://schemas.microsoft.com/office/drawing/2014/main" id="{497B44A8-51AD-C978-F9E5-CD9110FA03CC}"/>
              </a:ext>
            </a:extLst>
          </p:cNvPr>
          <p:cNvSpPr/>
          <p:nvPr/>
        </p:nvSpPr>
        <p:spPr>
          <a:xfrm>
            <a:off x="360216" y="1422400"/>
            <a:ext cx="5236696" cy="5326329"/>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4">
            <a:extLst>
              <a:ext uri="{FF2B5EF4-FFF2-40B4-BE49-F238E27FC236}">
                <a16:creationId xmlns:a16="http://schemas.microsoft.com/office/drawing/2014/main" id="{AE68A11B-8001-CCCB-ACAC-7DAAC8CC81E0}"/>
              </a:ext>
            </a:extLst>
          </p:cNvPr>
          <p:cNvSpPr txBox="1">
            <a:spLocks/>
          </p:cNvSpPr>
          <p:nvPr/>
        </p:nvSpPr>
        <p:spPr>
          <a:xfrm>
            <a:off x="1322474" y="199707"/>
            <a:ext cx="3098802"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6EB885"/>
                </a:solidFill>
                <a:effectLst>
                  <a:outerShdw blurRad="50800" dist="38100" dir="5400000" algn="t" rotWithShape="0">
                    <a:schemeClr val="bg1">
                      <a:alpha val="40000"/>
                    </a:schemeClr>
                  </a:outerShdw>
                </a:effectLst>
                <a:latin typeface="Frutiger LT 75 Black" panose="020B0803030504030204" pitchFamily="34" charset="0"/>
              </a:rPr>
              <a:t>About </a:t>
            </a:r>
            <a:r>
              <a:rPr lang="en-GB" sz="3200" err="1">
                <a:solidFill>
                  <a:srgbClr val="108573"/>
                </a:solidFill>
                <a:effectLst>
                  <a:outerShdw blurRad="50800" dist="38100" dir="5400000" algn="t" rotWithShape="0">
                    <a:schemeClr val="bg1">
                      <a:alpha val="40000"/>
                    </a:schemeClr>
                  </a:outerShdw>
                </a:effectLst>
                <a:latin typeface="Frutiger LT 75 Black" panose="020B0803030504030204" pitchFamily="34" charset="0"/>
              </a:rPr>
              <a:t>SafetyOn</a:t>
            </a:r>
            <a:endParaRPr lang="en-GB" sz="3200">
              <a:solidFill>
                <a:srgbClr val="108573"/>
              </a:solidFill>
              <a:effectLst>
                <a:outerShdw blurRad="50800" dist="38100" dir="5400000" algn="t" rotWithShape="0">
                  <a:schemeClr val="bg1">
                    <a:alpha val="40000"/>
                  </a:schemeClr>
                </a:outerShdw>
              </a:effectLst>
              <a:latin typeface="Frutiger LT 75 Black" panose="020B0803030504030204" pitchFamily="34" charset="0"/>
            </a:endParaRPr>
          </a:p>
        </p:txBody>
      </p:sp>
      <p:sp>
        <p:nvSpPr>
          <p:cNvPr id="16" name="TextBox 15">
            <a:extLst>
              <a:ext uri="{FF2B5EF4-FFF2-40B4-BE49-F238E27FC236}">
                <a16:creationId xmlns:a16="http://schemas.microsoft.com/office/drawing/2014/main" id="{1765DF49-AE72-0E93-DCA4-7AEFB64F049A}"/>
              </a:ext>
            </a:extLst>
          </p:cNvPr>
          <p:cNvSpPr txBox="1"/>
          <p:nvPr/>
        </p:nvSpPr>
        <p:spPr>
          <a:xfrm>
            <a:off x="369993" y="1624637"/>
            <a:ext cx="5236696" cy="1384995"/>
          </a:xfrm>
          <a:prstGeom prst="rect">
            <a:avLst/>
          </a:prstGeom>
          <a:noFill/>
        </p:spPr>
        <p:txBody>
          <a:bodyPr wrap="square">
            <a:spAutoFit/>
          </a:bodyPr>
          <a:lstStyle/>
          <a:p>
            <a:pPr algn="ctr"/>
            <a:r>
              <a:rPr lang="en-GB" sz="2800" b="1" i="1" dirty="0">
                <a:solidFill>
                  <a:schemeClr val="bg1"/>
                </a:solidFill>
                <a:highlight>
                  <a:srgbClr val="108573"/>
                </a:highlight>
                <a:latin typeface="Noto Sans" panose="020B0502040504020204" pitchFamily="34" charset="0"/>
                <a:ea typeface="Noto Sans" panose="020B0502040504020204" pitchFamily="34" charset="0"/>
                <a:cs typeface="Noto Sans" panose="020B0502040504020204" pitchFamily="34" charset="0"/>
              </a:rPr>
              <a:t>Inspiring a safer and healthier onshore wind industry</a:t>
            </a:r>
            <a:endParaRPr lang="en-GB" sz="1400" b="1" i="1" dirty="0">
              <a:solidFill>
                <a:schemeClr val="bg1"/>
              </a:solidFill>
              <a:highlight>
                <a:srgbClr val="108573"/>
              </a:highlight>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8EA04578-DD2C-F897-1998-3B81F433D820}"/>
              </a:ext>
            </a:extLst>
          </p:cNvPr>
          <p:cNvSpPr txBox="1"/>
          <p:nvPr/>
        </p:nvSpPr>
        <p:spPr>
          <a:xfrm>
            <a:off x="926625" y="3556331"/>
            <a:ext cx="3890500" cy="2308324"/>
          </a:xfrm>
          <a:prstGeom prst="rect">
            <a:avLst/>
          </a:prstGeom>
          <a:noFill/>
        </p:spPr>
        <p:txBody>
          <a:bodyPr wrap="square" rtlCol="0">
            <a:spAutoFit/>
          </a:bodyPr>
          <a:lstStyle/>
          <a:p>
            <a:pPr algn="ctr"/>
            <a:r>
              <a:rPr lang="en-GB" sz="24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Providing advice, sharing best industry practice, promoting, innovation and creating positive change in the UK and Ireland’s onshore wind industry </a:t>
            </a:r>
            <a:endParaRPr lang="en-GB" sz="2400" b="1" i="0" dirty="0">
              <a:solidFill>
                <a:srgbClr val="231F58"/>
              </a:solidFill>
              <a:effectLst/>
              <a:latin typeface="Noto Sans Light" panose="020B0502040504020204" pitchFamily="34" charset="0"/>
              <a:ea typeface="Noto Sans Light" panose="020B0502040504020204" pitchFamily="34" charset="0"/>
              <a:cs typeface="Noto Sans Light" panose="020B0502040504020204" pitchFamily="34" charset="0"/>
            </a:endParaRPr>
          </a:p>
        </p:txBody>
      </p:sp>
      <p:sp>
        <p:nvSpPr>
          <p:cNvPr id="2" name="Title 4">
            <a:extLst>
              <a:ext uri="{FF2B5EF4-FFF2-40B4-BE49-F238E27FC236}">
                <a16:creationId xmlns:a16="http://schemas.microsoft.com/office/drawing/2014/main" id="{B565C581-BB85-D55D-0B95-45DE367DCEE9}"/>
              </a:ext>
            </a:extLst>
          </p:cNvPr>
          <p:cNvSpPr txBox="1">
            <a:spLocks/>
          </p:cNvSpPr>
          <p:nvPr/>
        </p:nvSpPr>
        <p:spPr>
          <a:xfrm>
            <a:off x="9063873" y="226113"/>
            <a:ext cx="2084910"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00B0F0"/>
                </a:solidFill>
                <a:effectLst>
                  <a:outerShdw blurRad="50800" dist="38100" dir="5400000" algn="t" rotWithShape="0">
                    <a:schemeClr val="bg1">
                      <a:alpha val="40000"/>
                    </a:schemeClr>
                  </a:outerShdw>
                </a:effectLst>
                <a:latin typeface="Frutiger LT 75 Black" panose="020B0803030504030204" pitchFamily="34" charset="0"/>
              </a:rPr>
              <a:t>About</a:t>
            </a:r>
            <a:r>
              <a:rPr lang="en-GB" sz="3200">
                <a:solidFill>
                  <a:srgbClr val="E30014"/>
                </a:solidFill>
                <a:effectLst>
                  <a:outerShdw blurRad="50800" dist="38100" dir="5400000" algn="t" rotWithShape="0">
                    <a:schemeClr val="bg1">
                      <a:alpha val="40000"/>
                    </a:schemeClr>
                  </a:outerShdw>
                </a:effectLst>
                <a:latin typeface="Frutiger LT 75 Black" panose="020B0803030504030204" pitchFamily="34" charset="0"/>
              </a:rPr>
              <a:t> </a:t>
            </a:r>
            <a:r>
              <a:rPr lang="en-GB" sz="3200">
                <a:solidFill>
                  <a:srgbClr val="231F58"/>
                </a:solidFill>
                <a:effectLst>
                  <a:outerShdw blurRad="50800" dist="38100" dir="5400000" algn="t" rotWithShape="0">
                    <a:schemeClr val="bg1">
                      <a:alpha val="40000"/>
                    </a:schemeClr>
                  </a:outerShdw>
                </a:effectLst>
                <a:latin typeface="Frutiger LT 75 Black" panose="020B0803030504030204" pitchFamily="34" charset="0"/>
              </a:rPr>
              <a:t>G+</a:t>
            </a:r>
          </a:p>
        </p:txBody>
      </p:sp>
      <p:pic>
        <p:nvPicPr>
          <p:cNvPr id="4" name="Picture 3" descr="A colorful logo with a black background&#10;&#10;AI-generated content may be incorrect.">
            <a:extLst>
              <a:ext uri="{FF2B5EF4-FFF2-40B4-BE49-F238E27FC236}">
                <a16:creationId xmlns:a16="http://schemas.microsoft.com/office/drawing/2014/main" id="{51D893D2-C591-7906-B72D-D73724EDDF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5430" y="0"/>
            <a:ext cx="1036570" cy="1161995"/>
          </a:xfrm>
          <a:prstGeom prst="rect">
            <a:avLst/>
          </a:prstGeom>
        </p:spPr>
      </p:pic>
      <p:sp>
        <p:nvSpPr>
          <p:cNvPr id="9" name="Rectangle 8">
            <a:extLst>
              <a:ext uri="{FF2B5EF4-FFF2-40B4-BE49-F238E27FC236}">
                <a16:creationId xmlns:a16="http://schemas.microsoft.com/office/drawing/2014/main" id="{DFBEB65F-445E-857A-EC76-007AB20778C9}"/>
              </a:ext>
            </a:extLst>
          </p:cNvPr>
          <p:cNvSpPr/>
          <p:nvPr/>
        </p:nvSpPr>
        <p:spPr>
          <a:xfrm>
            <a:off x="6592040" y="1422401"/>
            <a:ext cx="5236696" cy="5326328"/>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C439F4A-1547-F30E-3928-40306C0CC8F5}"/>
              </a:ext>
            </a:extLst>
          </p:cNvPr>
          <p:cNvSpPr txBox="1"/>
          <p:nvPr/>
        </p:nvSpPr>
        <p:spPr>
          <a:xfrm>
            <a:off x="6736625" y="1624637"/>
            <a:ext cx="4937090" cy="1384995"/>
          </a:xfrm>
          <a:prstGeom prst="rect">
            <a:avLst/>
          </a:prstGeom>
          <a:noFill/>
        </p:spPr>
        <p:txBody>
          <a:bodyPr wrap="square">
            <a:spAutoFit/>
          </a:bodyPr>
          <a:lstStyle/>
          <a:p>
            <a:pPr algn="ctr"/>
            <a:r>
              <a:rPr lang="en-GB" sz="2800" b="1" i="1" dirty="0">
                <a:solidFill>
                  <a:schemeClr val="bg1"/>
                </a:solidFill>
                <a:highlight>
                  <a:srgbClr val="231F58"/>
                </a:highlight>
                <a:latin typeface="Noto Sans" panose="020B0502040504020204" pitchFamily="34" charset="0"/>
                <a:ea typeface="Noto Sans" panose="020B0502040504020204" pitchFamily="34" charset="0"/>
                <a:cs typeface="Noto Sans" panose="020B0502040504020204" pitchFamily="34" charset="0"/>
              </a:rPr>
              <a:t>Global Offshore Wind Health and Safety Organisation</a:t>
            </a:r>
            <a:endParaRPr lang="en-GB" sz="1400" b="1" i="1" dirty="0">
              <a:solidFill>
                <a:schemeClr val="bg1"/>
              </a:solidFill>
              <a:highlight>
                <a:srgbClr val="231F58"/>
              </a:highlight>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4BA728C1-85C1-18A7-387C-A1436950770B}"/>
              </a:ext>
            </a:extLst>
          </p:cNvPr>
          <p:cNvSpPr txBox="1"/>
          <p:nvPr/>
        </p:nvSpPr>
        <p:spPr>
          <a:xfrm>
            <a:off x="7118623" y="3429000"/>
            <a:ext cx="3890500" cy="2677656"/>
          </a:xfrm>
          <a:prstGeom prst="rect">
            <a:avLst/>
          </a:prstGeom>
          <a:noFill/>
        </p:spPr>
        <p:txBody>
          <a:bodyPr wrap="square" rtlCol="0">
            <a:spAutoFit/>
          </a:bodyPr>
          <a:lstStyle/>
          <a:p>
            <a:pPr algn="ctr"/>
            <a:r>
              <a:rPr lang="en-GB" sz="24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Driving world class health and safety performance through collaboration on incident reporting, good practice, improving design safety and sharing lessons from incidents</a:t>
            </a:r>
            <a:endParaRPr lang="en-GB" sz="2400" b="1" i="0" dirty="0">
              <a:solidFill>
                <a:srgbClr val="231F58"/>
              </a:solidFill>
              <a:effectLst/>
              <a:latin typeface="Noto Sans Light" panose="020B0502040504020204" pitchFamily="34" charset="0"/>
              <a:ea typeface="Noto Sans Light" panose="020B0502040504020204" pitchFamily="34" charset="0"/>
              <a:cs typeface="Noto Sans Light" panose="020B0502040504020204" pitchFamily="34" charset="0"/>
            </a:endParaRPr>
          </a:p>
        </p:txBody>
      </p:sp>
      <p:sp>
        <p:nvSpPr>
          <p:cNvPr id="15" name="TextBox 14">
            <a:extLst>
              <a:ext uri="{FF2B5EF4-FFF2-40B4-BE49-F238E27FC236}">
                <a16:creationId xmlns:a16="http://schemas.microsoft.com/office/drawing/2014/main" id="{5795EB8F-DA96-6DCE-487E-17248A57CFAF}"/>
              </a:ext>
            </a:extLst>
          </p:cNvPr>
          <p:cNvSpPr txBox="1"/>
          <p:nvPr/>
        </p:nvSpPr>
        <p:spPr>
          <a:xfrm>
            <a:off x="6590515" y="6440951"/>
            <a:ext cx="5236695" cy="307777"/>
          </a:xfrm>
          <a:prstGeom prst="rect">
            <a:avLst/>
          </a:prstGeom>
          <a:noFill/>
        </p:spPr>
        <p:txBody>
          <a:bodyPr wrap="square" rtlCol="0">
            <a:spAutoFit/>
          </a:bodyPr>
          <a:lstStyle/>
          <a:p>
            <a:pPr algn="ctr"/>
            <a:r>
              <a:rPr lang="en-GB" sz="1400" i="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Find out more at </a:t>
            </a:r>
            <a:r>
              <a:rPr lang="en-GB" sz="1400" i="1" dirty="0">
                <a:latin typeface="Noto Sans Light" panose="020B0502040504020204" pitchFamily="34" charset="0"/>
                <a:ea typeface="Noto Sans Light" panose="020B0502040504020204" pitchFamily="34" charset="0"/>
                <a:cs typeface="Noto Sans Light" panose="020B0502040504020204" pitchFamily="34" charset="0"/>
                <a:hlinkClick r:id="rId6"/>
              </a:rPr>
              <a:t>gplusoffshorewind.com</a:t>
            </a:r>
            <a:r>
              <a:rPr lang="en-GB" sz="1400" i="1" dirty="0">
                <a:latin typeface="Noto Sans Light" panose="020B0502040504020204" pitchFamily="34" charset="0"/>
                <a:ea typeface="Noto Sans Light" panose="020B0502040504020204" pitchFamily="34" charset="0"/>
                <a:cs typeface="Noto Sans Light" panose="020B0502040504020204" pitchFamily="34" charset="0"/>
              </a:rPr>
              <a:t> </a:t>
            </a:r>
          </a:p>
        </p:txBody>
      </p:sp>
      <p:sp>
        <p:nvSpPr>
          <p:cNvPr id="17" name="TextBox 16">
            <a:extLst>
              <a:ext uri="{FF2B5EF4-FFF2-40B4-BE49-F238E27FC236}">
                <a16:creationId xmlns:a16="http://schemas.microsoft.com/office/drawing/2014/main" id="{C6800E5C-FCB6-5D68-B665-47FDEFE20D8E}"/>
              </a:ext>
            </a:extLst>
          </p:cNvPr>
          <p:cNvSpPr txBox="1"/>
          <p:nvPr/>
        </p:nvSpPr>
        <p:spPr>
          <a:xfrm>
            <a:off x="359722" y="6427511"/>
            <a:ext cx="5236695" cy="307777"/>
          </a:xfrm>
          <a:prstGeom prst="rect">
            <a:avLst/>
          </a:prstGeom>
          <a:noFill/>
        </p:spPr>
        <p:txBody>
          <a:bodyPr wrap="square" rtlCol="0">
            <a:spAutoFit/>
          </a:bodyPr>
          <a:lstStyle/>
          <a:p>
            <a:pPr algn="ctr"/>
            <a:r>
              <a:rPr lang="en-GB" sz="1400" i="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Find out more at </a:t>
            </a:r>
            <a:r>
              <a:rPr lang="en-GB" sz="1400" i="1" dirty="0">
                <a:latin typeface="Noto Sans Light" panose="020B0502040504020204" pitchFamily="34" charset="0"/>
                <a:ea typeface="Noto Sans Light" panose="020B0502040504020204" pitchFamily="34" charset="0"/>
                <a:cs typeface="Noto Sans Light" panose="020B0502040504020204" pitchFamily="34" charset="0"/>
                <a:hlinkClick r:id="rId7"/>
              </a:rPr>
              <a:t>safetyon.com</a:t>
            </a:r>
            <a:r>
              <a:rPr lang="en-GB" sz="1400" i="1" dirty="0">
                <a:latin typeface="Noto Sans Light" panose="020B0502040504020204" pitchFamily="34" charset="0"/>
                <a:ea typeface="Noto Sans Light" panose="020B0502040504020204" pitchFamily="34" charset="0"/>
                <a:cs typeface="Noto Sans Light" panose="020B0502040504020204" pitchFamily="34" charset="0"/>
              </a:rPr>
              <a:t> </a:t>
            </a:r>
          </a:p>
        </p:txBody>
      </p:sp>
      <p:pic>
        <p:nvPicPr>
          <p:cNvPr id="19" name="Picture 18" descr="A blue and black logo&#10;&#10;AI-generated content may be incorrect.">
            <a:extLst>
              <a:ext uri="{FF2B5EF4-FFF2-40B4-BE49-F238E27FC236}">
                <a16:creationId xmlns:a16="http://schemas.microsoft.com/office/drawing/2014/main" id="{0FB5E47E-DFD8-9020-0DEE-DFFF67E87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7714" y="427001"/>
            <a:ext cx="1036571" cy="235720"/>
          </a:xfrm>
          <a:prstGeom prst="rect">
            <a:avLst/>
          </a:prstGeom>
        </p:spPr>
      </p:pic>
    </p:spTree>
    <p:extLst>
      <p:ext uri="{BB962C8B-B14F-4D97-AF65-F5344CB8AC3E}">
        <p14:creationId xmlns:p14="http://schemas.microsoft.com/office/powerpoint/2010/main" val="3500520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77A67-59CF-DF42-0D03-F4C53ECE923F}"/>
            </a:ext>
          </a:extLst>
        </p:cNvPr>
        <p:cNvGrpSpPr/>
        <p:nvPr/>
      </p:nvGrpSpPr>
      <p:grpSpPr>
        <a:xfrm>
          <a:off x="0" y="0"/>
          <a:ext cx="0" cy="0"/>
          <a:chOff x="0" y="0"/>
          <a:chExt cx="0" cy="0"/>
        </a:xfrm>
      </p:grpSpPr>
      <p:pic>
        <p:nvPicPr>
          <p:cNvPr id="16" name="Picture 15" descr="A person standing next to a wind turbine&#10;&#10;AI-generated content may be incorrect.">
            <a:extLst>
              <a:ext uri="{FF2B5EF4-FFF2-40B4-BE49-F238E27FC236}">
                <a16:creationId xmlns:a16="http://schemas.microsoft.com/office/drawing/2014/main" id="{ED9A0F14-A696-E862-4A3B-3FBF00561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A975BA7-5D30-30C0-5182-714DA4B785D1}"/>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575D16E-A774-5E4A-6CA1-54678883AA6D}"/>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E3EEEE12-02E9-DAFC-7851-6104594F5285}"/>
              </a:ext>
            </a:extLst>
          </p:cNvPr>
          <p:cNvGrpSpPr/>
          <p:nvPr/>
        </p:nvGrpSpPr>
        <p:grpSpPr>
          <a:xfrm>
            <a:off x="2657632" y="4267929"/>
            <a:ext cx="6876737" cy="832709"/>
            <a:chOff x="304806" y="4331893"/>
            <a:chExt cx="8535029" cy="832709"/>
          </a:xfrm>
        </p:grpSpPr>
        <p:sp>
          <p:nvSpPr>
            <p:cNvPr id="4" name="Rectangle 3">
              <a:extLst>
                <a:ext uri="{FF2B5EF4-FFF2-40B4-BE49-F238E27FC236}">
                  <a16:creationId xmlns:a16="http://schemas.microsoft.com/office/drawing/2014/main" id="{5A9ED693-12D2-A1A1-3A4C-6DCE88BB74F2}"/>
                </a:ext>
              </a:extLst>
            </p:cNvPr>
            <p:cNvSpPr/>
            <p:nvPr/>
          </p:nvSpPr>
          <p:spPr>
            <a:xfrm>
              <a:off x="304806" y="4331893"/>
              <a:ext cx="8535029" cy="832709"/>
            </a:xfrm>
            <a:prstGeom prst="rect">
              <a:avLst/>
            </a:prstGeom>
            <a:solidFill>
              <a:srgbClr val="8EB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E745C4C-E130-3B8B-E42D-6E471BDACA32}"/>
                </a:ext>
              </a:extLst>
            </p:cNvPr>
            <p:cNvSpPr txBox="1"/>
            <p:nvPr/>
          </p:nvSpPr>
          <p:spPr>
            <a:xfrm>
              <a:off x="304807" y="4331893"/>
              <a:ext cx="8381136" cy="707886"/>
            </a:xfrm>
            <a:prstGeom prst="rect">
              <a:avLst/>
            </a:prstGeom>
            <a:solidFill>
              <a:srgbClr val="F3EDE5"/>
            </a:solidFill>
          </p:spPr>
          <p:txBody>
            <a:bodyPr wrap="square" rtlCol="0">
              <a:spAutoFit/>
            </a:bodyPr>
            <a:lstStyle/>
            <a:p>
              <a:r>
                <a:rPr lang="en-GB" sz="40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4. Ask </a:t>
              </a:r>
              <a:r>
                <a:rPr lang="en-GB" sz="4000"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yourself or your crew?</a:t>
              </a:r>
            </a:p>
          </p:txBody>
        </p:sp>
      </p:grpSp>
      <p:sp>
        <p:nvSpPr>
          <p:cNvPr id="11" name="TextBox 10">
            <a:extLst>
              <a:ext uri="{FF2B5EF4-FFF2-40B4-BE49-F238E27FC236}">
                <a16:creationId xmlns:a16="http://schemas.microsoft.com/office/drawing/2014/main" id="{BFC32FF9-ABDC-7911-9090-C40755FE379C}"/>
              </a:ext>
            </a:extLst>
          </p:cNvPr>
          <p:cNvSpPr txBox="1"/>
          <p:nvPr/>
        </p:nvSpPr>
        <p:spPr>
          <a:xfrm>
            <a:off x="121920" y="78492"/>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sp>
        <p:nvSpPr>
          <p:cNvPr id="14" name="TextBox 13">
            <a:extLst>
              <a:ext uri="{FF2B5EF4-FFF2-40B4-BE49-F238E27FC236}">
                <a16:creationId xmlns:a16="http://schemas.microsoft.com/office/drawing/2014/main" id="{5583A9B0-1184-30AB-0981-C66918DC6C10}"/>
              </a:ext>
            </a:extLst>
          </p:cNvPr>
          <p:cNvSpPr txBox="1"/>
          <p:nvPr/>
        </p:nvSpPr>
        <p:spPr>
          <a:xfrm>
            <a:off x="10358751" y="247769"/>
            <a:ext cx="1663916" cy="369332"/>
          </a:xfrm>
          <a:prstGeom prst="rect">
            <a:avLst/>
          </a:prstGeom>
          <a:noFill/>
        </p:spPr>
        <p:txBody>
          <a:bodyPr wrap="square">
            <a:spAutoFit/>
          </a:bodyPr>
          <a:lstStyle/>
          <a:p>
            <a:r>
              <a:rPr lang="en-GB" sz="1800" b="1"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The incident</a:t>
            </a:r>
            <a:endParaRPr lang="en-GB" dirty="0">
              <a:solidFill>
                <a:srgbClr val="231F58"/>
              </a:solidFill>
            </a:endParaRPr>
          </a:p>
        </p:txBody>
      </p:sp>
      <p:pic>
        <p:nvPicPr>
          <p:cNvPr id="17" name="Picture 16" descr="A blue and black logo&#10;&#10;AI-generated content may be incorrect.">
            <a:extLst>
              <a:ext uri="{FF2B5EF4-FFF2-40B4-BE49-F238E27FC236}">
                <a16:creationId xmlns:a16="http://schemas.microsoft.com/office/drawing/2014/main" id="{17D81623-39DA-8792-8DFF-9C1310681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pic>
        <p:nvPicPr>
          <p:cNvPr id="18" name="Picture 17" descr="A colorful logo with a black background&#10;&#10;AI-generated content may be incorrect.">
            <a:extLst>
              <a:ext uri="{FF2B5EF4-FFF2-40B4-BE49-F238E27FC236}">
                <a16:creationId xmlns:a16="http://schemas.microsoft.com/office/drawing/2014/main" id="{4E5202DC-AAEB-EAE8-9E65-947A233E3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19" name="Picture 18" descr="A logo with green and blue colors&#10;&#10;AI-generated content may be incorrect.">
            <a:extLst>
              <a:ext uri="{FF2B5EF4-FFF2-40B4-BE49-F238E27FC236}">
                <a16:creationId xmlns:a16="http://schemas.microsoft.com/office/drawing/2014/main" id="{A9EE2E32-A11D-D2D0-003B-CCD303E222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spTree>
    <p:extLst>
      <p:ext uri="{BB962C8B-B14F-4D97-AF65-F5344CB8AC3E}">
        <p14:creationId xmlns:p14="http://schemas.microsoft.com/office/powerpoint/2010/main" val="410728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A779E-977B-BD86-DB1C-B585F824E52E}"/>
            </a:ext>
          </a:extLst>
        </p:cNvPr>
        <p:cNvGrpSpPr/>
        <p:nvPr/>
      </p:nvGrpSpPr>
      <p:grpSpPr>
        <a:xfrm>
          <a:off x="0" y="0"/>
          <a:ext cx="0" cy="0"/>
          <a:chOff x="0" y="0"/>
          <a:chExt cx="0" cy="0"/>
        </a:xfrm>
      </p:grpSpPr>
      <p:pic>
        <p:nvPicPr>
          <p:cNvPr id="5" name="Picture 4" descr="A wind turbines in a field with Codrington Wind Farm in the background&#10;&#10;Description automatically generated">
            <a:extLst>
              <a:ext uri="{FF2B5EF4-FFF2-40B4-BE49-F238E27FC236}">
                <a16:creationId xmlns:a16="http://schemas.microsoft.com/office/drawing/2014/main" id="{AB457B07-9179-FC94-8798-FE8B565E829D}"/>
              </a:ext>
            </a:extLst>
          </p:cNvPr>
          <p:cNvPicPr>
            <a:picLocks noChangeAspect="1"/>
          </p:cNvPicPr>
          <p:nvPr/>
        </p:nvPicPr>
        <p:blipFill>
          <a:blip r:embed="rId3">
            <a:extLst>
              <a:ext uri="{28A0092B-C50C-407E-A947-70E740481C1C}">
                <a14:useLocalDpi xmlns:a14="http://schemas.microsoft.com/office/drawing/2010/main" val="0"/>
              </a:ext>
            </a:extLst>
          </a:blip>
          <a:srcRect t="15110" b="49472"/>
          <a:stretch>
            <a:fillRect/>
          </a:stretch>
        </p:blipFill>
        <p:spPr>
          <a:xfrm>
            <a:off x="0" y="4057401"/>
            <a:ext cx="12192000" cy="2800599"/>
          </a:xfrm>
          <a:prstGeom prst="rect">
            <a:avLst/>
          </a:prstGeom>
          <a:effectLst>
            <a:softEdge rad="0"/>
          </a:effectLst>
        </p:spPr>
      </p:pic>
      <p:sp>
        <p:nvSpPr>
          <p:cNvPr id="16" name="TextBox 15">
            <a:extLst>
              <a:ext uri="{FF2B5EF4-FFF2-40B4-BE49-F238E27FC236}">
                <a16:creationId xmlns:a16="http://schemas.microsoft.com/office/drawing/2014/main" id="{1BAF9636-420A-CDF2-2475-FCE4A927DB94}"/>
              </a:ext>
            </a:extLst>
          </p:cNvPr>
          <p:cNvSpPr txBox="1"/>
          <p:nvPr/>
        </p:nvSpPr>
        <p:spPr>
          <a:xfrm>
            <a:off x="3362100" y="4086312"/>
            <a:ext cx="5467801" cy="584775"/>
          </a:xfrm>
          <a:prstGeom prst="rect">
            <a:avLst/>
          </a:prstGeom>
          <a:noFill/>
          <a:effectLst/>
        </p:spPr>
        <p:txBody>
          <a:bodyPr wrap="square">
            <a:spAutoFit/>
          </a:bodyPr>
          <a:lstStyle/>
          <a:p>
            <a:pPr algn="ctr"/>
            <a:r>
              <a:rPr lang="en-GB" sz="3200" b="1" kern="100" dirty="0">
                <a:solidFill>
                  <a:schemeClr val="bg1"/>
                </a:solidFill>
                <a:highlight>
                  <a:srgbClr val="8EBF45"/>
                </a:highlight>
                <a:latin typeface="Arial" panose="020B0604020202020204" pitchFamily="34" charset="0"/>
                <a:ea typeface="Calibri" panose="020F0502020204030204" pitchFamily="34" charset="0"/>
                <a:cs typeface="Arial" panose="020B0604020202020204" pitchFamily="34" charset="0"/>
              </a:rPr>
              <a:t>Sign up for our newsletters</a:t>
            </a:r>
          </a:p>
        </p:txBody>
      </p:sp>
      <p:pic>
        <p:nvPicPr>
          <p:cNvPr id="3" name="Picture 2" descr="A colorful logo with a black background&#10;&#10;AI-generated content may be incorrect.">
            <a:extLst>
              <a:ext uri="{FF2B5EF4-FFF2-40B4-BE49-F238E27FC236}">
                <a16:creationId xmlns:a16="http://schemas.microsoft.com/office/drawing/2014/main" id="{60F8E39C-9126-F7DC-E155-2700A46A3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0953" y="46799"/>
            <a:ext cx="1147358" cy="1286188"/>
          </a:xfrm>
          <a:prstGeom prst="rect">
            <a:avLst/>
          </a:prstGeom>
        </p:spPr>
      </p:pic>
      <p:sp>
        <p:nvSpPr>
          <p:cNvPr id="4" name="TextBox 3">
            <a:extLst>
              <a:ext uri="{FF2B5EF4-FFF2-40B4-BE49-F238E27FC236}">
                <a16:creationId xmlns:a16="http://schemas.microsoft.com/office/drawing/2014/main" id="{6E398AC0-5B70-914F-4A88-DD2EEE6CC09F}"/>
              </a:ext>
            </a:extLst>
          </p:cNvPr>
          <p:cNvSpPr txBox="1"/>
          <p:nvPr/>
        </p:nvSpPr>
        <p:spPr>
          <a:xfrm>
            <a:off x="6065856" y="1138371"/>
            <a:ext cx="5974080" cy="2569934"/>
          </a:xfrm>
          <a:prstGeom prst="rect">
            <a:avLst/>
          </a:prstGeom>
          <a:noFill/>
        </p:spPr>
        <p:txBody>
          <a:bodyPr wrap="square">
            <a:spAutoFit/>
          </a:bodyPr>
          <a:lstStyle/>
          <a:p>
            <a:pPr>
              <a:spcAft>
                <a:spcPts val="1800"/>
              </a:spcAft>
            </a:pPr>
            <a:r>
              <a:rPr lang="en-GB" sz="2400">
                <a:latin typeface="Noto Serif" panose="02020600060500020200" pitchFamily="18" charset="0"/>
                <a:ea typeface="Noto Serif" panose="02020600060500020200" pitchFamily="18" charset="0"/>
                <a:cs typeface="Noto Serif" panose="02020600060500020200" pitchFamily="18" charset="0"/>
                <a:hlinkClick r:id="rId5"/>
              </a:rPr>
              <a:t>www.gplusoffshorewind.com</a:t>
            </a:r>
            <a:endParaRPr lang="en-GB" sz="2400">
              <a:latin typeface="Noto Serif" panose="02020600060500020200" pitchFamily="18" charset="0"/>
              <a:ea typeface="Noto Serif" panose="02020600060500020200" pitchFamily="18" charset="0"/>
              <a:cs typeface="Noto Serif" panose="02020600060500020200" pitchFamily="18" charset="0"/>
            </a:endParaRPr>
          </a:p>
          <a:p>
            <a:pPr>
              <a:spcAft>
                <a:spcPts val="1800"/>
              </a:spcAft>
            </a:pPr>
            <a:r>
              <a:rPr lang="en-GB" sz="2400">
                <a:solidFill>
                  <a:srgbClr val="231F58"/>
                </a:solidFill>
                <a:latin typeface="Noto Serif" panose="02020600060500020200" pitchFamily="18" charset="0"/>
                <a:ea typeface="Noto Serif" panose="02020600060500020200" pitchFamily="18" charset="0"/>
                <a:cs typeface="Noto Serif" panose="02020600060500020200" pitchFamily="18" charset="0"/>
              </a:rPr>
              <a:t>@gplusglobalofw</a:t>
            </a:r>
          </a:p>
          <a:p>
            <a:pPr>
              <a:spcAft>
                <a:spcPts val="1800"/>
              </a:spcAft>
            </a:pPr>
            <a:r>
              <a:rPr lang="en-GB" sz="2200">
                <a:solidFill>
                  <a:srgbClr val="231F58"/>
                </a:solidFill>
                <a:latin typeface="Noto Serif" panose="02020600060500020200" pitchFamily="18" charset="0"/>
                <a:ea typeface="Noto Serif" panose="02020600060500020200" pitchFamily="18" charset="0"/>
                <a:cs typeface="Noto Serif" panose="02020600060500020200" pitchFamily="18" charset="0"/>
              </a:rPr>
              <a:t>@G+ Global Offshore Wind Health and Safety Organisation</a:t>
            </a:r>
          </a:p>
          <a:p>
            <a:pPr>
              <a:spcAft>
                <a:spcPts val="1800"/>
              </a:spcAft>
            </a:pPr>
            <a:r>
              <a:rPr lang="en-GB" sz="2400">
                <a:solidFill>
                  <a:srgbClr val="231F58"/>
                </a:solidFill>
                <a:latin typeface="Noto Serif" panose="02020600060500020200" pitchFamily="18" charset="0"/>
                <a:ea typeface="Noto Serif" panose="02020600060500020200" pitchFamily="18" charset="0"/>
                <a:cs typeface="Noto Serif" panose="02020600060500020200" pitchFamily="18" charset="0"/>
              </a:rPr>
              <a:t>gplus@energyinst.org</a:t>
            </a:r>
          </a:p>
        </p:txBody>
      </p:sp>
      <p:pic>
        <p:nvPicPr>
          <p:cNvPr id="10" name="Picture 2" descr="Image result for linkedin">
            <a:extLst>
              <a:ext uri="{FF2B5EF4-FFF2-40B4-BE49-F238E27FC236}">
                <a16:creationId xmlns:a16="http://schemas.microsoft.com/office/drawing/2014/main" id="{6A19CA1C-012D-6496-C16E-8E86ACC1E39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25387" y="2530579"/>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ternet, site, web, website icon">
            <a:extLst>
              <a:ext uri="{FF2B5EF4-FFF2-40B4-BE49-F238E27FC236}">
                <a16:creationId xmlns:a16="http://schemas.microsoft.com/office/drawing/2014/main" id="{4672CF03-4AA8-6647-18DE-E1CCA451BCB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25387" y="1098179"/>
            <a:ext cx="469618" cy="4696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181D1786-4A97-9449-112A-870BAEA11B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23769" y="3245970"/>
            <a:ext cx="469618" cy="469618"/>
          </a:xfrm>
          <a:prstGeom prst="rect">
            <a:avLst/>
          </a:prstGeom>
        </p:spPr>
      </p:pic>
      <p:pic>
        <p:nvPicPr>
          <p:cNvPr id="21" name="Picture 20" descr="A white x on a black background&#10;&#10;AI-generated content may be incorrect.">
            <a:extLst>
              <a:ext uri="{FF2B5EF4-FFF2-40B4-BE49-F238E27FC236}">
                <a16:creationId xmlns:a16="http://schemas.microsoft.com/office/drawing/2014/main" id="{BA54EAD9-00BC-FF18-AE3F-07FE85A2F1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7005" y="1815188"/>
            <a:ext cx="468000" cy="468000"/>
          </a:xfrm>
          <a:prstGeom prst="rect">
            <a:avLst/>
          </a:prstGeom>
        </p:spPr>
      </p:pic>
      <p:sp>
        <p:nvSpPr>
          <p:cNvPr id="22" name="TextBox 21">
            <a:extLst>
              <a:ext uri="{FF2B5EF4-FFF2-40B4-BE49-F238E27FC236}">
                <a16:creationId xmlns:a16="http://schemas.microsoft.com/office/drawing/2014/main" id="{BDA7466B-7452-1CDF-4099-D072BB03C374}"/>
              </a:ext>
            </a:extLst>
          </p:cNvPr>
          <p:cNvSpPr txBox="1"/>
          <p:nvPr/>
        </p:nvSpPr>
        <p:spPr>
          <a:xfrm>
            <a:off x="152064" y="1141519"/>
            <a:ext cx="5299236" cy="2569934"/>
          </a:xfrm>
          <a:prstGeom prst="rect">
            <a:avLst/>
          </a:prstGeom>
          <a:noFill/>
        </p:spPr>
        <p:txBody>
          <a:bodyPr wrap="square">
            <a:spAutoFit/>
          </a:bodyPr>
          <a:lstStyle/>
          <a:p>
            <a:pPr algn="r">
              <a:spcAft>
                <a:spcPts val="2400"/>
              </a:spcAft>
            </a:pPr>
            <a:r>
              <a:rPr lang="en-GB" sz="2400" dirty="0">
                <a:latin typeface="Noto Serif" panose="02020600060500020200" pitchFamily="18" charset="0"/>
                <a:ea typeface="Noto Serif" panose="02020600060500020200" pitchFamily="18" charset="0"/>
                <a:cs typeface="Noto Serif" panose="02020600060500020200" pitchFamily="18" charset="0"/>
                <a:hlinkClick r:id="rId10"/>
              </a:rPr>
              <a:t>www.safetyon.com</a:t>
            </a:r>
            <a:r>
              <a:rPr lang="en-GB" sz="2400" dirty="0">
                <a:latin typeface="Noto Serif" panose="02020600060500020200" pitchFamily="18" charset="0"/>
                <a:ea typeface="Noto Serif" panose="02020600060500020200" pitchFamily="18" charset="0"/>
                <a:cs typeface="Noto Serif" panose="02020600060500020200" pitchFamily="18" charset="0"/>
              </a:rPr>
              <a:t> </a:t>
            </a:r>
          </a:p>
          <a:p>
            <a:pPr algn="r">
              <a:spcAft>
                <a:spcPts val="24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@SafetyOnTweets</a:t>
            </a:r>
          </a:p>
          <a:p>
            <a:pPr algn="r">
              <a:spcAft>
                <a:spcPts val="30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a:t>
            </a:r>
          </a:p>
          <a:p>
            <a:pPr algn="r">
              <a:spcAft>
                <a:spcPts val="18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safetyon@energyinst.org</a:t>
            </a:r>
            <a:endParaRPr lang="en-GB" sz="2400" dirty="0">
              <a:solidFill>
                <a:srgbClr val="231F58"/>
              </a:solidFill>
              <a:latin typeface="TheSerifB W7 Bold"/>
            </a:endParaRPr>
          </a:p>
        </p:txBody>
      </p:sp>
      <p:pic>
        <p:nvPicPr>
          <p:cNvPr id="24" name="Picture 23" descr="A qr code with circles&#10;&#10;AI-generated content may be incorrect.">
            <a:extLst>
              <a:ext uri="{FF2B5EF4-FFF2-40B4-BE49-F238E27FC236}">
                <a16:creationId xmlns:a16="http://schemas.microsoft.com/office/drawing/2014/main" id="{D0C7721C-B8D8-8D0D-7E3F-55F777F19D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2910" y="4746797"/>
            <a:ext cx="1736550" cy="1736550"/>
          </a:xfrm>
          <a:prstGeom prst="rect">
            <a:avLst/>
          </a:prstGeom>
        </p:spPr>
      </p:pic>
      <p:pic>
        <p:nvPicPr>
          <p:cNvPr id="26" name="Picture 25" descr="A qr code with circles&#10;&#10;AI-generated content may be incorrect.">
            <a:extLst>
              <a:ext uri="{FF2B5EF4-FFF2-40B4-BE49-F238E27FC236}">
                <a16:creationId xmlns:a16="http://schemas.microsoft.com/office/drawing/2014/main" id="{83B45398-AE50-18FF-08B4-4EF7489BB8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2541" y="4746797"/>
            <a:ext cx="1736550" cy="1736550"/>
          </a:xfrm>
          <a:prstGeom prst="rect">
            <a:avLst/>
          </a:prstGeom>
        </p:spPr>
      </p:pic>
      <p:pic>
        <p:nvPicPr>
          <p:cNvPr id="2" name="Picture 1" descr="A logo with green and blue colors&#10;&#10;AI-generated content may be incorrect.">
            <a:extLst>
              <a:ext uri="{FF2B5EF4-FFF2-40B4-BE49-F238E27FC236}">
                <a16:creationId xmlns:a16="http://schemas.microsoft.com/office/drawing/2014/main" id="{78EE6AFC-00FE-B9A6-7C89-73B926BB50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8575"/>
            <a:ext cx="2104600" cy="1483653"/>
          </a:xfrm>
          <a:prstGeom prst="rect">
            <a:avLst/>
          </a:prstGeom>
        </p:spPr>
      </p:pic>
      <p:pic>
        <p:nvPicPr>
          <p:cNvPr id="7" name="Picture 6" descr="A blue and black logo&#10;&#10;AI-generated content may be incorrect.">
            <a:extLst>
              <a:ext uri="{FF2B5EF4-FFF2-40B4-BE49-F238E27FC236}">
                <a16:creationId xmlns:a16="http://schemas.microsoft.com/office/drawing/2014/main" id="{8B129606-8C9F-8FFA-24D7-C69BD691B0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40292" y="124668"/>
            <a:ext cx="1036571" cy="235720"/>
          </a:xfrm>
          <a:prstGeom prst="rect">
            <a:avLst/>
          </a:prstGeom>
        </p:spPr>
      </p:pic>
    </p:spTree>
    <p:extLst>
      <p:ext uri="{BB962C8B-B14F-4D97-AF65-F5344CB8AC3E}">
        <p14:creationId xmlns:p14="http://schemas.microsoft.com/office/powerpoint/2010/main" val="4244047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0BD7-19B7-3A08-20EE-7FE83E19988C}"/>
              </a:ext>
            </a:extLst>
          </p:cNvPr>
          <p:cNvSpPr>
            <a:spLocks noGrp="1"/>
          </p:cNvSpPr>
          <p:nvPr>
            <p:ph type="ctrTitle"/>
          </p:nvPr>
        </p:nvSpPr>
        <p:spPr>
          <a:xfrm>
            <a:off x="3246810" y="913181"/>
            <a:ext cx="8710396" cy="1578149"/>
          </a:xfrm>
        </p:spPr>
        <p:txBody>
          <a:bodyPr>
            <a:normAutofit/>
          </a:bodyPr>
          <a:lstStyle/>
          <a:p>
            <a:r>
              <a:rPr lang="en-GB" sz="4800">
                <a:solidFill>
                  <a:srgbClr val="231F58"/>
                </a:solidFill>
                <a:latin typeface="DM Serif Display" pitchFamily="2" charset="0"/>
              </a:rPr>
              <a:t>Addressing Manual Handling in the Wind Industry</a:t>
            </a:r>
          </a:p>
        </p:txBody>
      </p:sp>
      <p:sp>
        <p:nvSpPr>
          <p:cNvPr id="12" name="Oval 11">
            <a:extLst>
              <a:ext uri="{FF2B5EF4-FFF2-40B4-BE49-F238E27FC236}">
                <a16:creationId xmlns:a16="http://schemas.microsoft.com/office/drawing/2014/main" id="{B1748092-C0CC-9661-9A6C-21528E1321CE}"/>
              </a:ext>
            </a:extLst>
          </p:cNvPr>
          <p:cNvSpPr/>
          <p:nvPr/>
        </p:nvSpPr>
        <p:spPr>
          <a:xfrm>
            <a:off x="-3054699" y="0"/>
            <a:ext cx="6232850" cy="6858000"/>
          </a:xfrm>
          <a:prstGeom prst="ellipse">
            <a:avLst/>
          </a:prstGeom>
          <a:noFill/>
          <a:ln w="38100">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colorful logo with a black background&#10;&#10;AI-generated content may be incorrect.">
            <a:extLst>
              <a:ext uri="{FF2B5EF4-FFF2-40B4-BE49-F238E27FC236}">
                <a16:creationId xmlns:a16="http://schemas.microsoft.com/office/drawing/2014/main" id="{0FEBA7F5-7A31-FDC4-41B3-0756F69E3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31" y="4466505"/>
            <a:ext cx="2150437" cy="2410640"/>
          </a:xfrm>
          <a:prstGeom prst="rect">
            <a:avLst/>
          </a:prstGeom>
        </p:spPr>
      </p:pic>
      <p:pic>
        <p:nvPicPr>
          <p:cNvPr id="29" name="Picture 28" descr="A blue and black logo&#10;&#10;AI-generated content may be incorrect.">
            <a:extLst>
              <a:ext uri="{FF2B5EF4-FFF2-40B4-BE49-F238E27FC236}">
                <a16:creationId xmlns:a16="http://schemas.microsoft.com/office/drawing/2014/main" id="{A89F4517-EED7-5ADC-80F3-0365F479F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642" y="113237"/>
            <a:ext cx="1917710" cy="436095"/>
          </a:xfrm>
          <a:prstGeom prst="rect">
            <a:avLst/>
          </a:prstGeom>
        </p:spPr>
      </p:pic>
      <p:sp>
        <p:nvSpPr>
          <p:cNvPr id="30" name="Oval 29">
            <a:extLst>
              <a:ext uri="{FF2B5EF4-FFF2-40B4-BE49-F238E27FC236}">
                <a16:creationId xmlns:a16="http://schemas.microsoft.com/office/drawing/2014/main" id="{E4EC3EEB-057B-689D-D88C-A38C5372A178}"/>
              </a:ext>
            </a:extLst>
          </p:cNvPr>
          <p:cNvSpPr/>
          <p:nvPr/>
        </p:nvSpPr>
        <p:spPr>
          <a:xfrm>
            <a:off x="-3083171" y="11725"/>
            <a:ext cx="6329981" cy="6858000"/>
          </a:xfrm>
          <a:prstGeom prst="ellipse">
            <a:avLst/>
          </a:prstGeom>
          <a:noFill/>
          <a:ln w="19050">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1E495AD1-B821-A796-9425-A9377680F4DA}"/>
              </a:ext>
            </a:extLst>
          </p:cNvPr>
          <p:cNvSpPr/>
          <p:nvPr/>
        </p:nvSpPr>
        <p:spPr>
          <a:xfrm>
            <a:off x="-3083171" y="3354"/>
            <a:ext cx="6399127" cy="6858000"/>
          </a:xfrm>
          <a:prstGeom prst="ellipse">
            <a:avLst/>
          </a:prstGeom>
          <a:noFill/>
          <a:ln w="9525">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FB1303D-3563-4189-96BA-A22093937D6D}"/>
              </a:ext>
            </a:extLst>
          </p:cNvPr>
          <p:cNvPicPr>
            <a:picLocks noChangeAspect="1"/>
          </p:cNvPicPr>
          <p:nvPr/>
        </p:nvPicPr>
        <p:blipFill>
          <a:blip r:embed="rId5">
            <a:extLst>
              <a:ext uri="{28A0092B-C50C-407E-A947-70E740481C1C}">
                <a14:useLocalDpi xmlns:a14="http://schemas.microsoft.com/office/drawing/2010/main" val="0"/>
              </a:ext>
            </a:extLst>
          </a:blip>
          <a:srcRect l="24537" r="24537"/>
          <a:stretch/>
        </p:blipFill>
        <p:spPr>
          <a:xfrm>
            <a:off x="-3054700" y="0"/>
            <a:ext cx="6208865" cy="6858000"/>
          </a:xfrm>
          <a:prstGeom prst="ellipse">
            <a:avLst/>
          </a:prstGeom>
        </p:spPr>
      </p:pic>
      <p:sp>
        <p:nvSpPr>
          <p:cNvPr id="3" name="Title 1">
            <a:extLst>
              <a:ext uri="{FF2B5EF4-FFF2-40B4-BE49-F238E27FC236}">
                <a16:creationId xmlns:a16="http://schemas.microsoft.com/office/drawing/2014/main" id="{50DA8E75-6B03-D831-4E99-320D255EF9AC}"/>
              </a:ext>
            </a:extLst>
          </p:cNvPr>
          <p:cNvSpPr txBox="1">
            <a:spLocks/>
          </p:cNvSpPr>
          <p:nvPr/>
        </p:nvSpPr>
        <p:spPr>
          <a:xfrm>
            <a:off x="3222824" y="2491330"/>
            <a:ext cx="8710396" cy="15781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i="1" dirty="0">
                <a:solidFill>
                  <a:srgbClr val="8EBF45"/>
                </a:solidFill>
                <a:latin typeface="Noto Serif" panose="02020502060505020204" pitchFamily="18" charset="0"/>
                <a:ea typeface="Noto Serif" panose="02020502060505020204" pitchFamily="18" charset="0"/>
                <a:cs typeface="Noto Serif" panose="02020502060505020204" pitchFamily="18" charset="0"/>
              </a:rPr>
              <a:t>Toolbox Talk 3: </a:t>
            </a:r>
            <a:r>
              <a:rPr lang="en-GB" sz="3600" b="1" i="1" dirty="0">
                <a:solidFill>
                  <a:srgbClr val="8EBF45"/>
                </a:solidFill>
                <a:latin typeface="Noto Serif" panose="02020502060505020204" pitchFamily="18" charset="0"/>
                <a:ea typeface="Noto Serif" panose="02020502060505020204" pitchFamily="18" charset="0"/>
                <a:cs typeface="Noto Serif" panose="02020502060505020204" pitchFamily="18" charset="0"/>
              </a:rPr>
              <a:t>Designing out risk</a:t>
            </a:r>
            <a:endParaRPr lang="en-GB" sz="3600" i="1" dirty="0">
              <a:solidFill>
                <a:srgbClr val="8EBF45"/>
              </a:solidFill>
              <a:latin typeface="Noto Serif" panose="02020502060505020204" pitchFamily="18" charset="0"/>
              <a:ea typeface="Noto Serif" panose="02020502060505020204" pitchFamily="18" charset="0"/>
              <a:cs typeface="Noto Serif" panose="02020502060505020204" pitchFamily="18" charset="0"/>
            </a:endParaRPr>
          </a:p>
        </p:txBody>
      </p:sp>
      <p:pic>
        <p:nvPicPr>
          <p:cNvPr id="8" name="Picture 7" descr="A logo with green and blue colors&#10;&#10;AI-generated content may be incorrect.">
            <a:extLst>
              <a:ext uri="{FF2B5EF4-FFF2-40B4-BE49-F238E27FC236}">
                <a16:creationId xmlns:a16="http://schemas.microsoft.com/office/drawing/2014/main" id="{B0884D24-F143-4A00-659E-6F9EB621B9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866" y="4577406"/>
            <a:ext cx="3392397" cy="2391496"/>
          </a:xfrm>
          <a:prstGeom prst="rect">
            <a:avLst/>
          </a:prstGeom>
        </p:spPr>
      </p:pic>
    </p:spTree>
    <p:extLst>
      <p:ext uri="{BB962C8B-B14F-4D97-AF65-F5344CB8AC3E}">
        <p14:creationId xmlns:p14="http://schemas.microsoft.com/office/powerpoint/2010/main" val="444871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3C944-643A-F2E5-AA1F-D49D50295C1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26D3C62-C618-767E-45B2-BF4C72D150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wind turbines&#10;&#10;Description automatically generated">
            <a:extLst>
              <a:ext uri="{FF2B5EF4-FFF2-40B4-BE49-F238E27FC236}">
                <a16:creationId xmlns:a16="http://schemas.microsoft.com/office/drawing/2014/main" id="{C23A2AFA-384C-7442-9C72-BDA2AC913B94}"/>
              </a:ext>
            </a:extLst>
          </p:cNvPr>
          <p:cNvPicPr>
            <a:picLocks noChangeAspect="1"/>
          </p:cNvPicPr>
          <p:nvPr/>
        </p:nvPicPr>
        <p:blipFill rotWithShape="1">
          <a:blip r:embed="rId3">
            <a:extLst>
              <a:ext uri="{28A0092B-C50C-407E-A947-70E740481C1C}">
                <a14:useLocalDpi xmlns:a14="http://schemas.microsoft.com/office/drawing/2010/main" val="0"/>
              </a:ext>
            </a:extLst>
          </a:blip>
          <a:srcRect t="12243" r="23096" b="10088"/>
          <a:stretch/>
        </p:blipFill>
        <p:spPr>
          <a:xfrm>
            <a:off x="20" y="1129667"/>
            <a:ext cx="12191980" cy="5728333"/>
          </a:xfrm>
          <a:prstGeom prst="rect">
            <a:avLst/>
          </a:prstGeom>
        </p:spPr>
      </p:pic>
      <p:sp>
        <p:nvSpPr>
          <p:cNvPr id="6" name="Rectangle 5">
            <a:extLst>
              <a:ext uri="{FF2B5EF4-FFF2-40B4-BE49-F238E27FC236}">
                <a16:creationId xmlns:a16="http://schemas.microsoft.com/office/drawing/2014/main" id="{F4E91874-054F-7CC4-757F-ED6529E250F8}"/>
              </a:ext>
            </a:extLst>
          </p:cNvPr>
          <p:cNvSpPr/>
          <p:nvPr/>
        </p:nvSpPr>
        <p:spPr>
          <a:xfrm>
            <a:off x="360216" y="1422400"/>
            <a:ext cx="5236696" cy="5326329"/>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4">
            <a:extLst>
              <a:ext uri="{FF2B5EF4-FFF2-40B4-BE49-F238E27FC236}">
                <a16:creationId xmlns:a16="http://schemas.microsoft.com/office/drawing/2014/main" id="{FEAC3E02-2F09-2662-3FBA-06494A988B3D}"/>
              </a:ext>
            </a:extLst>
          </p:cNvPr>
          <p:cNvSpPr txBox="1">
            <a:spLocks/>
          </p:cNvSpPr>
          <p:nvPr/>
        </p:nvSpPr>
        <p:spPr>
          <a:xfrm>
            <a:off x="1322474" y="199707"/>
            <a:ext cx="3098802"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6EB885"/>
                </a:solidFill>
                <a:effectLst>
                  <a:outerShdw blurRad="50800" dist="38100" dir="5400000" algn="t" rotWithShape="0">
                    <a:schemeClr val="bg1">
                      <a:alpha val="40000"/>
                    </a:schemeClr>
                  </a:outerShdw>
                </a:effectLst>
                <a:latin typeface="Frutiger LT 75 Black" panose="020B0803030504030204" pitchFamily="34" charset="0"/>
              </a:rPr>
              <a:t>About </a:t>
            </a:r>
            <a:r>
              <a:rPr lang="en-GB" sz="3200" err="1">
                <a:solidFill>
                  <a:srgbClr val="108573"/>
                </a:solidFill>
                <a:effectLst>
                  <a:outerShdw blurRad="50800" dist="38100" dir="5400000" algn="t" rotWithShape="0">
                    <a:schemeClr val="bg1">
                      <a:alpha val="40000"/>
                    </a:schemeClr>
                  </a:outerShdw>
                </a:effectLst>
                <a:latin typeface="Frutiger LT 75 Black" panose="020B0803030504030204" pitchFamily="34" charset="0"/>
              </a:rPr>
              <a:t>SafetyOn</a:t>
            </a:r>
            <a:endParaRPr lang="en-GB" sz="3200">
              <a:solidFill>
                <a:srgbClr val="108573"/>
              </a:solidFill>
              <a:effectLst>
                <a:outerShdw blurRad="50800" dist="38100" dir="5400000" algn="t" rotWithShape="0">
                  <a:schemeClr val="bg1">
                    <a:alpha val="40000"/>
                  </a:schemeClr>
                </a:outerShdw>
              </a:effectLst>
              <a:latin typeface="Frutiger LT 75 Black" panose="020B0803030504030204" pitchFamily="34" charset="0"/>
            </a:endParaRPr>
          </a:p>
        </p:txBody>
      </p:sp>
      <p:sp>
        <p:nvSpPr>
          <p:cNvPr id="16" name="TextBox 15">
            <a:extLst>
              <a:ext uri="{FF2B5EF4-FFF2-40B4-BE49-F238E27FC236}">
                <a16:creationId xmlns:a16="http://schemas.microsoft.com/office/drawing/2014/main" id="{2DDCC820-F709-B69D-7C39-F2FB3430DBD4}"/>
              </a:ext>
            </a:extLst>
          </p:cNvPr>
          <p:cNvSpPr txBox="1"/>
          <p:nvPr/>
        </p:nvSpPr>
        <p:spPr>
          <a:xfrm>
            <a:off x="369993" y="1624637"/>
            <a:ext cx="5236696" cy="1384995"/>
          </a:xfrm>
          <a:prstGeom prst="rect">
            <a:avLst/>
          </a:prstGeom>
          <a:noFill/>
        </p:spPr>
        <p:txBody>
          <a:bodyPr wrap="square">
            <a:spAutoFit/>
          </a:bodyPr>
          <a:lstStyle/>
          <a:p>
            <a:pPr algn="ctr"/>
            <a:r>
              <a:rPr lang="en-GB" sz="2800" b="1" i="1" dirty="0">
                <a:solidFill>
                  <a:schemeClr val="bg1"/>
                </a:solidFill>
                <a:highlight>
                  <a:srgbClr val="108573"/>
                </a:highlight>
                <a:latin typeface="Noto Sans" panose="020B0502040504020204" pitchFamily="34" charset="0"/>
                <a:ea typeface="Noto Sans" panose="020B0502040504020204" pitchFamily="34" charset="0"/>
                <a:cs typeface="Noto Sans" panose="020B0502040504020204" pitchFamily="34" charset="0"/>
              </a:rPr>
              <a:t>Inspiring a safer and healthier onshore wind industry</a:t>
            </a:r>
            <a:endParaRPr lang="en-GB" sz="1400" b="1" i="1" dirty="0">
              <a:solidFill>
                <a:schemeClr val="bg1"/>
              </a:solidFill>
              <a:highlight>
                <a:srgbClr val="108573"/>
              </a:highlight>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A46B4199-E984-E598-C9D9-80846B659442}"/>
              </a:ext>
            </a:extLst>
          </p:cNvPr>
          <p:cNvSpPr txBox="1"/>
          <p:nvPr/>
        </p:nvSpPr>
        <p:spPr>
          <a:xfrm>
            <a:off x="926625" y="3556331"/>
            <a:ext cx="3890500" cy="2308324"/>
          </a:xfrm>
          <a:prstGeom prst="rect">
            <a:avLst/>
          </a:prstGeom>
          <a:noFill/>
        </p:spPr>
        <p:txBody>
          <a:bodyPr wrap="square" rtlCol="0">
            <a:spAutoFit/>
          </a:bodyPr>
          <a:lstStyle/>
          <a:p>
            <a:pPr algn="ctr"/>
            <a:r>
              <a:rPr lang="en-GB" sz="24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Providing advice, sharing best industry practice, promoting, innovation and creating positive change in the UK and Ireland’s onshore wind industry </a:t>
            </a:r>
            <a:endParaRPr lang="en-GB" sz="2400" b="1" i="0" dirty="0">
              <a:solidFill>
                <a:srgbClr val="231F58"/>
              </a:solidFill>
              <a:effectLst/>
              <a:latin typeface="Noto Sans Light" panose="020B0502040504020204" pitchFamily="34" charset="0"/>
              <a:ea typeface="Noto Sans Light" panose="020B0502040504020204" pitchFamily="34" charset="0"/>
              <a:cs typeface="Noto Sans Light" panose="020B0502040504020204" pitchFamily="34" charset="0"/>
            </a:endParaRPr>
          </a:p>
        </p:txBody>
      </p:sp>
      <p:sp>
        <p:nvSpPr>
          <p:cNvPr id="2" name="Title 4">
            <a:extLst>
              <a:ext uri="{FF2B5EF4-FFF2-40B4-BE49-F238E27FC236}">
                <a16:creationId xmlns:a16="http://schemas.microsoft.com/office/drawing/2014/main" id="{A09BB0BA-DBAA-8532-E70A-35D0A1C718F7}"/>
              </a:ext>
            </a:extLst>
          </p:cNvPr>
          <p:cNvSpPr txBox="1">
            <a:spLocks/>
          </p:cNvSpPr>
          <p:nvPr/>
        </p:nvSpPr>
        <p:spPr>
          <a:xfrm>
            <a:off x="9063873" y="226113"/>
            <a:ext cx="2084910"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00B0F0"/>
                </a:solidFill>
                <a:effectLst>
                  <a:outerShdw blurRad="50800" dist="38100" dir="5400000" algn="t" rotWithShape="0">
                    <a:schemeClr val="bg1">
                      <a:alpha val="40000"/>
                    </a:schemeClr>
                  </a:outerShdw>
                </a:effectLst>
                <a:latin typeface="Frutiger LT 75 Black" panose="020B0803030504030204" pitchFamily="34" charset="0"/>
              </a:rPr>
              <a:t>About</a:t>
            </a:r>
            <a:r>
              <a:rPr lang="en-GB" sz="3200">
                <a:solidFill>
                  <a:srgbClr val="E30014"/>
                </a:solidFill>
                <a:effectLst>
                  <a:outerShdw blurRad="50800" dist="38100" dir="5400000" algn="t" rotWithShape="0">
                    <a:schemeClr val="bg1">
                      <a:alpha val="40000"/>
                    </a:schemeClr>
                  </a:outerShdw>
                </a:effectLst>
                <a:latin typeface="Frutiger LT 75 Black" panose="020B0803030504030204" pitchFamily="34" charset="0"/>
              </a:rPr>
              <a:t> </a:t>
            </a:r>
            <a:r>
              <a:rPr lang="en-GB" sz="3200">
                <a:solidFill>
                  <a:srgbClr val="231F58"/>
                </a:solidFill>
                <a:effectLst>
                  <a:outerShdw blurRad="50800" dist="38100" dir="5400000" algn="t" rotWithShape="0">
                    <a:schemeClr val="bg1">
                      <a:alpha val="40000"/>
                    </a:schemeClr>
                  </a:outerShdw>
                </a:effectLst>
                <a:latin typeface="Frutiger LT 75 Black" panose="020B0803030504030204" pitchFamily="34" charset="0"/>
              </a:rPr>
              <a:t>G+</a:t>
            </a:r>
          </a:p>
        </p:txBody>
      </p:sp>
      <p:pic>
        <p:nvPicPr>
          <p:cNvPr id="4" name="Picture 3" descr="A colorful logo with a black background&#10;&#10;AI-generated content may be incorrect.">
            <a:extLst>
              <a:ext uri="{FF2B5EF4-FFF2-40B4-BE49-F238E27FC236}">
                <a16:creationId xmlns:a16="http://schemas.microsoft.com/office/drawing/2014/main" id="{EB501FA3-B044-61CC-A164-7BE1EFE09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5430" y="0"/>
            <a:ext cx="1036570" cy="1161995"/>
          </a:xfrm>
          <a:prstGeom prst="rect">
            <a:avLst/>
          </a:prstGeom>
        </p:spPr>
      </p:pic>
      <p:sp>
        <p:nvSpPr>
          <p:cNvPr id="9" name="Rectangle 8">
            <a:extLst>
              <a:ext uri="{FF2B5EF4-FFF2-40B4-BE49-F238E27FC236}">
                <a16:creationId xmlns:a16="http://schemas.microsoft.com/office/drawing/2014/main" id="{11B6FC7D-AA65-D6C4-D4A0-6E365B214894}"/>
              </a:ext>
            </a:extLst>
          </p:cNvPr>
          <p:cNvSpPr/>
          <p:nvPr/>
        </p:nvSpPr>
        <p:spPr>
          <a:xfrm>
            <a:off x="6592040" y="1422401"/>
            <a:ext cx="5236696" cy="5326328"/>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2D949C7-D311-F5A8-D654-452515A8AAE5}"/>
              </a:ext>
            </a:extLst>
          </p:cNvPr>
          <p:cNvSpPr txBox="1"/>
          <p:nvPr/>
        </p:nvSpPr>
        <p:spPr>
          <a:xfrm>
            <a:off x="6736625" y="1624637"/>
            <a:ext cx="4937090" cy="1384995"/>
          </a:xfrm>
          <a:prstGeom prst="rect">
            <a:avLst/>
          </a:prstGeom>
          <a:noFill/>
        </p:spPr>
        <p:txBody>
          <a:bodyPr wrap="square">
            <a:spAutoFit/>
          </a:bodyPr>
          <a:lstStyle/>
          <a:p>
            <a:pPr algn="ctr"/>
            <a:r>
              <a:rPr lang="en-GB" sz="2800" b="1" i="1" dirty="0">
                <a:solidFill>
                  <a:schemeClr val="bg1"/>
                </a:solidFill>
                <a:highlight>
                  <a:srgbClr val="231F58"/>
                </a:highlight>
                <a:latin typeface="Noto Sans" panose="020B0502040504020204" pitchFamily="34" charset="0"/>
                <a:ea typeface="Noto Sans" panose="020B0502040504020204" pitchFamily="34" charset="0"/>
                <a:cs typeface="Noto Sans" panose="020B0502040504020204" pitchFamily="34" charset="0"/>
              </a:rPr>
              <a:t>Global Offshore Wind Health and Safety Organisation</a:t>
            </a:r>
            <a:endParaRPr lang="en-GB" sz="1400" b="1" i="1" dirty="0">
              <a:solidFill>
                <a:schemeClr val="bg1"/>
              </a:solidFill>
              <a:highlight>
                <a:srgbClr val="231F58"/>
              </a:highlight>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5E1074D1-C977-ADA5-C6DE-75A228056D9A}"/>
              </a:ext>
            </a:extLst>
          </p:cNvPr>
          <p:cNvSpPr txBox="1"/>
          <p:nvPr/>
        </p:nvSpPr>
        <p:spPr>
          <a:xfrm>
            <a:off x="7118623" y="3429000"/>
            <a:ext cx="3890500" cy="2677656"/>
          </a:xfrm>
          <a:prstGeom prst="rect">
            <a:avLst/>
          </a:prstGeom>
          <a:noFill/>
        </p:spPr>
        <p:txBody>
          <a:bodyPr wrap="square" rtlCol="0">
            <a:spAutoFit/>
          </a:bodyPr>
          <a:lstStyle/>
          <a:p>
            <a:pPr algn="ctr"/>
            <a:r>
              <a:rPr lang="en-GB" sz="24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Driving world class health and safety performance through collaboration on incident reporting, good practice, improving design safety and sharing lessons from incidents</a:t>
            </a:r>
            <a:endParaRPr lang="en-GB" sz="2400" b="1" i="0" dirty="0">
              <a:solidFill>
                <a:srgbClr val="231F58"/>
              </a:solidFill>
              <a:effectLst/>
              <a:latin typeface="Noto Sans Light" panose="020B0502040504020204" pitchFamily="34" charset="0"/>
              <a:ea typeface="Noto Sans Light" panose="020B0502040504020204" pitchFamily="34" charset="0"/>
              <a:cs typeface="Noto Sans Light" panose="020B0502040504020204" pitchFamily="34" charset="0"/>
            </a:endParaRPr>
          </a:p>
        </p:txBody>
      </p:sp>
      <p:sp>
        <p:nvSpPr>
          <p:cNvPr id="15" name="TextBox 14">
            <a:extLst>
              <a:ext uri="{FF2B5EF4-FFF2-40B4-BE49-F238E27FC236}">
                <a16:creationId xmlns:a16="http://schemas.microsoft.com/office/drawing/2014/main" id="{C3E6FBDD-0E8F-DC2A-DE33-748F6ECA9856}"/>
              </a:ext>
            </a:extLst>
          </p:cNvPr>
          <p:cNvSpPr txBox="1"/>
          <p:nvPr/>
        </p:nvSpPr>
        <p:spPr>
          <a:xfrm>
            <a:off x="6590515" y="6440951"/>
            <a:ext cx="5236695" cy="307777"/>
          </a:xfrm>
          <a:prstGeom prst="rect">
            <a:avLst/>
          </a:prstGeom>
          <a:noFill/>
        </p:spPr>
        <p:txBody>
          <a:bodyPr wrap="square" rtlCol="0">
            <a:spAutoFit/>
          </a:bodyPr>
          <a:lstStyle/>
          <a:p>
            <a:pPr algn="ctr"/>
            <a:r>
              <a:rPr lang="en-GB" sz="1400" i="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Find out more at </a:t>
            </a:r>
            <a:r>
              <a:rPr lang="en-GB" sz="1400" i="1" dirty="0">
                <a:latin typeface="Noto Sans Light" panose="020B0502040504020204" pitchFamily="34" charset="0"/>
                <a:ea typeface="Noto Sans Light" panose="020B0502040504020204" pitchFamily="34" charset="0"/>
                <a:cs typeface="Noto Sans Light" panose="020B0502040504020204" pitchFamily="34" charset="0"/>
                <a:hlinkClick r:id="rId5"/>
              </a:rPr>
              <a:t>gplusoffshorewind.com</a:t>
            </a:r>
            <a:r>
              <a:rPr lang="en-GB" sz="1400" i="1" dirty="0">
                <a:latin typeface="Noto Sans Light" panose="020B0502040504020204" pitchFamily="34" charset="0"/>
                <a:ea typeface="Noto Sans Light" panose="020B0502040504020204" pitchFamily="34" charset="0"/>
                <a:cs typeface="Noto Sans Light" panose="020B0502040504020204" pitchFamily="34" charset="0"/>
              </a:rPr>
              <a:t> </a:t>
            </a:r>
          </a:p>
        </p:txBody>
      </p:sp>
      <p:sp>
        <p:nvSpPr>
          <p:cNvPr id="17" name="TextBox 16">
            <a:extLst>
              <a:ext uri="{FF2B5EF4-FFF2-40B4-BE49-F238E27FC236}">
                <a16:creationId xmlns:a16="http://schemas.microsoft.com/office/drawing/2014/main" id="{99CDD824-4F2D-4885-BE85-F30B96B411E8}"/>
              </a:ext>
            </a:extLst>
          </p:cNvPr>
          <p:cNvSpPr txBox="1"/>
          <p:nvPr/>
        </p:nvSpPr>
        <p:spPr>
          <a:xfrm>
            <a:off x="359722" y="6427511"/>
            <a:ext cx="5236695" cy="307777"/>
          </a:xfrm>
          <a:prstGeom prst="rect">
            <a:avLst/>
          </a:prstGeom>
          <a:noFill/>
        </p:spPr>
        <p:txBody>
          <a:bodyPr wrap="square" rtlCol="0">
            <a:spAutoFit/>
          </a:bodyPr>
          <a:lstStyle/>
          <a:p>
            <a:pPr algn="ctr"/>
            <a:r>
              <a:rPr lang="en-GB" sz="1400" i="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Find out more at </a:t>
            </a:r>
            <a:r>
              <a:rPr lang="en-GB" sz="1400" i="1" dirty="0">
                <a:latin typeface="Noto Sans Light" panose="020B0502040504020204" pitchFamily="34" charset="0"/>
                <a:ea typeface="Noto Sans Light" panose="020B0502040504020204" pitchFamily="34" charset="0"/>
                <a:cs typeface="Noto Sans Light" panose="020B0502040504020204" pitchFamily="34" charset="0"/>
                <a:hlinkClick r:id="rId6"/>
              </a:rPr>
              <a:t>safetyon.com</a:t>
            </a:r>
            <a:r>
              <a:rPr lang="en-GB" sz="1400" i="1" dirty="0">
                <a:latin typeface="Noto Sans Light" panose="020B0502040504020204" pitchFamily="34" charset="0"/>
                <a:ea typeface="Noto Sans Light" panose="020B0502040504020204" pitchFamily="34" charset="0"/>
                <a:cs typeface="Noto Sans Light" panose="020B0502040504020204" pitchFamily="34" charset="0"/>
              </a:rPr>
              <a:t> </a:t>
            </a:r>
          </a:p>
        </p:txBody>
      </p:sp>
      <p:pic>
        <p:nvPicPr>
          <p:cNvPr id="18" name="Picture 17" descr="A blue and black logo&#10;&#10;AI-generated content may be incorrect.">
            <a:extLst>
              <a:ext uri="{FF2B5EF4-FFF2-40B4-BE49-F238E27FC236}">
                <a16:creationId xmlns:a16="http://schemas.microsoft.com/office/drawing/2014/main" id="{0DA48B3A-7887-2BB8-5262-1823C16DB6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7714" y="427001"/>
            <a:ext cx="1036571" cy="235720"/>
          </a:xfrm>
          <a:prstGeom prst="rect">
            <a:avLst/>
          </a:prstGeom>
        </p:spPr>
      </p:pic>
      <p:pic>
        <p:nvPicPr>
          <p:cNvPr id="21" name="Picture 20" descr="A logo with green and blue colors&#10;&#10;AI-generated content may be incorrect.">
            <a:extLst>
              <a:ext uri="{FF2B5EF4-FFF2-40B4-BE49-F238E27FC236}">
                <a16:creationId xmlns:a16="http://schemas.microsoft.com/office/drawing/2014/main" id="{ED5AAC34-C762-F54B-F614-1A2BF789D8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93" y="10783"/>
            <a:ext cx="1571871" cy="1108102"/>
          </a:xfrm>
          <a:prstGeom prst="rect">
            <a:avLst/>
          </a:prstGeom>
        </p:spPr>
      </p:pic>
    </p:spTree>
    <p:extLst>
      <p:ext uri="{BB962C8B-B14F-4D97-AF65-F5344CB8AC3E}">
        <p14:creationId xmlns:p14="http://schemas.microsoft.com/office/powerpoint/2010/main" val="921530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5D39-2D3F-8835-41BA-07372107F7B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35C9E65-0243-BACC-A3A3-A1025C09D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wind turbines&#10;&#10;Description automatically generated">
            <a:extLst>
              <a:ext uri="{FF2B5EF4-FFF2-40B4-BE49-F238E27FC236}">
                <a16:creationId xmlns:a16="http://schemas.microsoft.com/office/drawing/2014/main" id="{236F8CFF-24D2-423B-06FB-9A727AE65DEE}"/>
              </a:ext>
            </a:extLst>
          </p:cNvPr>
          <p:cNvPicPr>
            <a:picLocks noChangeAspect="1"/>
          </p:cNvPicPr>
          <p:nvPr/>
        </p:nvPicPr>
        <p:blipFill rotWithShape="1">
          <a:blip r:embed="rId3">
            <a:extLst>
              <a:ext uri="{28A0092B-C50C-407E-A947-70E740481C1C}">
                <a14:useLocalDpi xmlns:a14="http://schemas.microsoft.com/office/drawing/2010/main" val="0"/>
              </a:ext>
            </a:extLst>
          </a:blip>
          <a:srcRect t="12243" r="23096" b="10088"/>
          <a:stretch/>
        </p:blipFill>
        <p:spPr>
          <a:xfrm>
            <a:off x="20" y="1129667"/>
            <a:ext cx="12191980" cy="5728333"/>
          </a:xfrm>
          <a:prstGeom prst="rect">
            <a:avLst/>
          </a:prstGeom>
        </p:spPr>
      </p:pic>
      <p:sp>
        <p:nvSpPr>
          <p:cNvPr id="14" name="Title 4">
            <a:extLst>
              <a:ext uri="{FF2B5EF4-FFF2-40B4-BE49-F238E27FC236}">
                <a16:creationId xmlns:a16="http://schemas.microsoft.com/office/drawing/2014/main" id="{BF06F2A8-328F-B695-A3BD-C6885EC13950}"/>
              </a:ext>
            </a:extLst>
          </p:cNvPr>
          <p:cNvSpPr txBox="1">
            <a:spLocks/>
          </p:cNvSpPr>
          <p:nvPr/>
        </p:nvSpPr>
        <p:spPr>
          <a:xfrm>
            <a:off x="1507253" y="233688"/>
            <a:ext cx="7950833"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8EBF45"/>
                </a:solidFill>
                <a:effectLst>
                  <a:outerShdw blurRad="50800" dist="38100" dir="5400000" algn="t" rotWithShape="0">
                    <a:schemeClr val="bg1">
                      <a:alpha val="40000"/>
                    </a:schemeClr>
                  </a:outerShdw>
                </a:effectLst>
                <a:latin typeface="Frutiger LT 75 Black" panose="020B0803030504030204" pitchFamily="34" charset="0"/>
              </a:rPr>
              <a:t>Why manual handling?</a:t>
            </a:r>
          </a:p>
        </p:txBody>
      </p:sp>
      <p:pic>
        <p:nvPicPr>
          <p:cNvPr id="4" name="Picture 3" descr="A colorful logo with a black background&#10;&#10;AI-generated content may be incorrect.">
            <a:extLst>
              <a:ext uri="{FF2B5EF4-FFF2-40B4-BE49-F238E27FC236}">
                <a16:creationId xmlns:a16="http://schemas.microsoft.com/office/drawing/2014/main" id="{8BE87954-9EA3-6BCB-A503-E75C71132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5772" y="-126"/>
            <a:ext cx="1036570" cy="1161995"/>
          </a:xfrm>
          <a:prstGeom prst="rect">
            <a:avLst/>
          </a:prstGeom>
        </p:spPr>
      </p:pic>
      <p:sp>
        <p:nvSpPr>
          <p:cNvPr id="9" name="Rectangle 8">
            <a:extLst>
              <a:ext uri="{FF2B5EF4-FFF2-40B4-BE49-F238E27FC236}">
                <a16:creationId xmlns:a16="http://schemas.microsoft.com/office/drawing/2014/main" id="{E4E43A80-7D4F-51D1-A90D-DB8863E20D1B}"/>
              </a:ext>
            </a:extLst>
          </p:cNvPr>
          <p:cNvSpPr/>
          <p:nvPr/>
        </p:nvSpPr>
        <p:spPr>
          <a:xfrm>
            <a:off x="518285" y="1656633"/>
            <a:ext cx="11310451" cy="5092095"/>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90457C8-9E68-07EF-66BE-7D93F714603F}"/>
              </a:ext>
            </a:extLst>
          </p:cNvPr>
          <p:cNvSpPr txBox="1"/>
          <p:nvPr/>
        </p:nvSpPr>
        <p:spPr>
          <a:xfrm>
            <a:off x="884254" y="2090172"/>
            <a:ext cx="10104771" cy="3693319"/>
          </a:xfrm>
          <a:prstGeom prst="rect">
            <a:avLst/>
          </a:prstGeom>
          <a:noFill/>
        </p:spPr>
        <p:txBody>
          <a:bodyPr wrap="square" rtlCol="0">
            <a:spAutoFit/>
          </a:bodyPr>
          <a:lstStyle/>
          <a:p>
            <a:pPr algn="ctr">
              <a:spcAft>
                <a:spcPts val="1200"/>
              </a:spcAft>
            </a:pP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Manual handling encompasses a wide range of incidents, with many crossovers and misconceptions. It is the </a:t>
            </a:r>
            <a:r>
              <a:rPr lang="en-GB" sz="2800" b="1">
                <a:solidFill>
                  <a:srgbClr val="231F58"/>
                </a:solidFill>
                <a:latin typeface="Noto Sans" panose="020B0502040504020204" pitchFamily="34" charset="0"/>
                <a:ea typeface="Noto Sans" panose="020B0502040504020204" pitchFamily="34" charset="0"/>
                <a:cs typeface="Noto Sans" panose="020B0502040504020204" pitchFamily="34" charset="0"/>
              </a:rPr>
              <a:t>leading cause of injuries in the wind industry</a:t>
            </a: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 both on and offshore.  </a:t>
            </a:r>
          </a:p>
          <a:p>
            <a:pPr algn="ctr">
              <a:spcAft>
                <a:spcPts val="1200"/>
              </a:spcAft>
            </a:pP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This video campaign aims to illustrate these incidents, suggesting good practice, rooted on actual on-site experience and reflective of all phases of projects both for the onshore and offshore wind industry. </a:t>
            </a:r>
          </a:p>
        </p:txBody>
      </p:sp>
      <p:pic>
        <p:nvPicPr>
          <p:cNvPr id="2" name="Picture 1" descr="A logo with green and blue colors&#10;&#10;AI-generated content may be incorrect.">
            <a:extLst>
              <a:ext uri="{FF2B5EF4-FFF2-40B4-BE49-F238E27FC236}">
                <a16:creationId xmlns:a16="http://schemas.microsoft.com/office/drawing/2014/main" id="{86C130B3-681A-D76B-DD82-A05619156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2342" y="53767"/>
            <a:ext cx="1571871" cy="1108102"/>
          </a:xfrm>
          <a:prstGeom prst="rect">
            <a:avLst/>
          </a:prstGeom>
        </p:spPr>
      </p:pic>
      <p:pic>
        <p:nvPicPr>
          <p:cNvPr id="6" name="Picture 5" descr="A blue and black logo&#10;&#10;AI-generated content may be incorrect.">
            <a:extLst>
              <a:ext uri="{FF2B5EF4-FFF2-40B4-BE49-F238E27FC236}">
                <a16:creationId xmlns:a16="http://schemas.microsoft.com/office/drawing/2014/main" id="{CBDB5141-9AC0-D0D5-EC56-1E611A2A8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spTree>
    <p:extLst>
      <p:ext uri="{BB962C8B-B14F-4D97-AF65-F5344CB8AC3E}">
        <p14:creationId xmlns:p14="http://schemas.microsoft.com/office/powerpoint/2010/main" val="1090943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47B0A-2547-40F0-7723-D47D55E20B38}"/>
            </a:ext>
          </a:extLst>
        </p:cNvPr>
        <p:cNvGrpSpPr/>
        <p:nvPr/>
      </p:nvGrpSpPr>
      <p:grpSpPr>
        <a:xfrm>
          <a:off x="0" y="0"/>
          <a:ext cx="0" cy="0"/>
          <a:chOff x="0" y="0"/>
          <a:chExt cx="0" cy="0"/>
        </a:xfrm>
      </p:grpSpPr>
      <p:pic>
        <p:nvPicPr>
          <p:cNvPr id="8" name="Content Placeholder 7" descr="A blue and orange rectangular boxes with white text&#10;&#10;AI-generated content may be incorrect.">
            <a:extLst>
              <a:ext uri="{FF2B5EF4-FFF2-40B4-BE49-F238E27FC236}">
                <a16:creationId xmlns:a16="http://schemas.microsoft.com/office/drawing/2014/main" id="{C7D9AD03-F008-97BF-482B-6D1AD4A254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colorful logo with a black background&#10;&#10;AI-generated content may be incorrect.">
            <a:extLst>
              <a:ext uri="{FF2B5EF4-FFF2-40B4-BE49-F238E27FC236}">
                <a16:creationId xmlns:a16="http://schemas.microsoft.com/office/drawing/2014/main" id="{11906F68-EF7C-56ED-4326-9BC8E2124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9" name="Picture 8" descr="A logo with green and blue colors&#10;&#10;AI-generated content may be incorrect.">
            <a:extLst>
              <a:ext uri="{FF2B5EF4-FFF2-40B4-BE49-F238E27FC236}">
                <a16:creationId xmlns:a16="http://schemas.microsoft.com/office/drawing/2014/main" id="{7148AB81-BA58-8222-6E69-C3A5234F6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pic>
        <p:nvPicPr>
          <p:cNvPr id="10" name="Picture 9" descr="A blue and black logo&#10;&#10;AI-generated content may be incorrect.">
            <a:extLst>
              <a:ext uri="{FF2B5EF4-FFF2-40B4-BE49-F238E27FC236}">
                <a16:creationId xmlns:a16="http://schemas.microsoft.com/office/drawing/2014/main" id="{0680F6AD-8D70-FBCB-AA3F-1078322BB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spTree>
    <p:extLst>
      <p:ext uri="{BB962C8B-B14F-4D97-AF65-F5344CB8AC3E}">
        <p14:creationId xmlns:p14="http://schemas.microsoft.com/office/powerpoint/2010/main" val="343427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1DE050-C5D4-8B74-5A62-ABC420E45A6A}"/>
              </a:ext>
            </a:extLst>
          </p:cNvPr>
          <p:cNvSpPr txBox="1"/>
          <p:nvPr/>
        </p:nvSpPr>
        <p:spPr>
          <a:xfrm>
            <a:off x="9685867" y="247769"/>
            <a:ext cx="23368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231F58"/>
                </a:solidFill>
                <a:effectLst/>
                <a:uLnTx/>
                <a:uFillTx/>
                <a:latin typeface="Noto Serif" panose="02020502060505020204" pitchFamily="18" charset="0"/>
                <a:ea typeface="Noto Serif" panose="02020502060505020204" pitchFamily="18" charset="0"/>
                <a:cs typeface="Noto Serif" panose="02020502060505020204" pitchFamily="18" charset="0"/>
              </a:rPr>
              <a:t>Designing out risk</a:t>
            </a:r>
            <a:endParaRPr kumimoji="0" lang="en-GB" sz="1800" b="0" i="0" u="none" strike="noStrike" kern="1200" cap="none" spc="0" normalizeH="0" baseline="0" noProof="0" dirty="0">
              <a:ln>
                <a:noFill/>
              </a:ln>
              <a:solidFill>
                <a:srgbClr val="231F58"/>
              </a:solidFill>
              <a:effectLst/>
              <a:uLnTx/>
              <a:uFillTx/>
              <a:latin typeface="Calibri" panose="020F0502020204030204"/>
              <a:ea typeface="+mn-ea"/>
              <a:cs typeface="+mn-cs"/>
            </a:endParaRPr>
          </a:p>
        </p:txBody>
      </p:sp>
      <p:pic>
        <p:nvPicPr>
          <p:cNvPr id="3" name="Picture 2" descr="A colorful logo with a black background&#10;&#10;AI-generated content may be incorrect.">
            <a:extLst>
              <a:ext uri="{FF2B5EF4-FFF2-40B4-BE49-F238E27FC236}">
                <a16:creationId xmlns:a16="http://schemas.microsoft.com/office/drawing/2014/main" id="{987BCABD-2AD2-DB5A-285D-0C480B081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8844" y="5615612"/>
            <a:ext cx="553156" cy="620088"/>
          </a:xfrm>
          <a:prstGeom prst="rect">
            <a:avLst/>
          </a:prstGeom>
        </p:spPr>
      </p:pic>
      <p:pic>
        <p:nvPicPr>
          <p:cNvPr id="4" name="Picture 3" descr="A logo with green and blue colors&#10;&#10;AI-generated content may be incorrect.">
            <a:extLst>
              <a:ext uri="{FF2B5EF4-FFF2-40B4-BE49-F238E27FC236}">
                <a16:creationId xmlns:a16="http://schemas.microsoft.com/office/drawing/2014/main" id="{43905EC4-A81E-0B9A-EC4F-A26A1DFD7B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8844" y="6235700"/>
            <a:ext cx="553156" cy="389952"/>
          </a:xfrm>
          <a:prstGeom prst="rect">
            <a:avLst/>
          </a:prstGeom>
        </p:spPr>
      </p:pic>
      <p:pic>
        <p:nvPicPr>
          <p:cNvPr id="6" name="Picture 5" descr="A blue and black logo&#10;&#10;AI-generated content may be incorrect.">
            <a:extLst>
              <a:ext uri="{FF2B5EF4-FFF2-40B4-BE49-F238E27FC236}">
                <a16:creationId xmlns:a16="http://schemas.microsoft.com/office/drawing/2014/main" id="{BC4DFCC1-7901-E76F-6EEF-6A2532F58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pic>
        <p:nvPicPr>
          <p:cNvPr id="7" name="Online Media 6" title="3. G+/SafetyOn Manual Handling Campaign: Safe by Design - Designing out risk">
            <a:hlinkClick r:id="" action="ppaction://media"/>
            <a:extLst>
              <a:ext uri="{FF2B5EF4-FFF2-40B4-BE49-F238E27FC236}">
                <a16:creationId xmlns:a16="http://schemas.microsoft.com/office/drawing/2014/main" id="{1188D577-85A9-3A49-4FF4-C57F27ED3852}"/>
              </a:ext>
            </a:extLst>
          </p:cNvPr>
          <p:cNvPicPr>
            <a:picLocks noRot="1" noChangeAspect="1"/>
          </p:cNvPicPr>
          <p:nvPr>
            <a:videoFile r:link="rId1"/>
          </p:nvPr>
        </p:nvPicPr>
        <p:blipFill>
          <a:blip r:embed="rId7"/>
          <a:stretch>
            <a:fillRect/>
          </a:stretch>
        </p:blipFill>
        <p:spPr>
          <a:xfrm>
            <a:off x="583080" y="617101"/>
            <a:ext cx="11025839" cy="6229613"/>
          </a:xfrm>
          <a:prstGeom prst="rect">
            <a:avLst/>
          </a:prstGeom>
        </p:spPr>
      </p:pic>
    </p:spTree>
    <p:extLst>
      <p:ext uri="{BB962C8B-B14F-4D97-AF65-F5344CB8AC3E}">
        <p14:creationId xmlns:p14="http://schemas.microsoft.com/office/powerpoint/2010/main" val="27488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F8449-B05B-0A94-A39F-07647403ECB5}"/>
            </a:ext>
          </a:extLst>
        </p:cNvPr>
        <p:cNvGrpSpPr/>
        <p:nvPr/>
      </p:nvGrpSpPr>
      <p:grpSpPr>
        <a:xfrm>
          <a:off x="0" y="0"/>
          <a:ext cx="0" cy="0"/>
          <a:chOff x="0" y="0"/>
          <a:chExt cx="0" cy="0"/>
        </a:xfrm>
      </p:grpSpPr>
      <p:pic>
        <p:nvPicPr>
          <p:cNvPr id="8" name="Picture 7" descr="Blueprint of a crane&#10;&#10;AI-generated content may be incorrect.">
            <a:extLst>
              <a:ext uri="{FF2B5EF4-FFF2-40B4-BE49-F238E27FC236}">
                <a16:creationId xmlns:a16="http://schemas.microsoft.com/office/drawing/2014/main" id="{BC4D5E32-DF34-6E53-F327-5F8595695D64}"/>
              </a:ext>
            </a:extLst>
          </p:cNvPr>
          <p:cNvPicPr>
            <a:picLocks noChangeAspect="1"/>
          </p:cNvPicPr>
          <p:nvPr/>
        </p:nvPicPr>
        <p:blipFill>
          <a:blip r:embed="rId3">
            <a:extLst>
              <a:ext uri="{28A0092B-C50C-407E-A947-70E740481C1C}">
                <a14:useLocalDpi xmlns:a14="http://schemas.microsoft.com/office/drawing/2010/main" val="0"/>
              </a:ext>
            </a:extLst>
          </a:blip>
          <a:srcRect b="6183"/>
          <a:stretch>
            <a:fillRect/>
          </a:stretch>
        </p:blipFill>
        <p:spPr>
          <a:xfrm>
            <a:off x="0" y="424040"/>
            <a:ext cx="12192000" cy="6433960"/>
          </a:xfrm>
          <a:prstGeom prst="rect">
            <a:avLst/>
          </a:prstGeom>
        </p:spPr>
      </p:pic>
      <p:sp>
        <p:nvSpPr>
          <p:cNvPr id="5" name="Rectangle 4">
            <a:extLst>
              <a:ext uri="{FF2B5EF4-FFF2-40B4-BE49-F238E27FC236}">
                <a16:creationId xmlns:a16="http://schemas.microsoft.com/office/drawing/2014/main" id="{5997AC4D-0EDC-2F55-4BD5-95F0218FA331}"/>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3D78644-E6A0-5EB8-2CE1-C0D6B8639957}"/>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5938F42-7061-584B-2971-32091826541A}"/>
              </a:ext>
            </a:extLst>
          </p:cNvPr>
          <p:cNvSpPr txBox="1"/>
          <p:nvPr/>
        </p:nvSpPr>
        <p:spPr>
          <a:xfrm>
            <a:off x="215552" y="156984"/>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sp>
        <p:nvSpPr>
          <p:cNvPr id="11" name="TextBox 10">
            <a:extLst>
              <a:ext uri="{FF2B5EF4-FFF2-40B4-BE49-F238E27FC236}">
                <a16:creationId xmlns:a16="http://schemas.microsoft.com/office/drawing/2014/main" id="{ABB2D8EF-9F2B-EF8B-4B18-5FC096318012}"/>
              </a:ext>
            </a:extLst>
          </p:cNvPr>
          <p:cNvSpPr txBox="1"/>
          <p:nvPr/>
        </p:nvSpPr>
        <p:spPr>
          <a:xfrm>
            <a:off x="1989574" y="3853040"/>
            <a:ext cx="8350180" cy="2215991"/>
          </a:xfrm>
          <a:prstGeom prst="rect">
            <a:avLst/>
          </a:prstGeom>
          <a:noFill/>
        </p:spPr>
        <p:txBody>
          <a:bodyPr wrap="square">
            <a:spAutoFit/>
          </a:bodyPr>
          <a:lstStyle/>
          <a:p>
            <a:pPr marL="342900" indent="-342900" algn="l">
              <a:spcAft>
                <a:spcPts val="1200"/>
              </a:spcAft>
              <a:buFont typeface="+mj-lt"/>
              <a:buAutoNum type="arabicPeriod"/>
            </a:pPr>
            <a:r>
              <a:rPr lang="en-GB" b="1"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When </a:t>
            </a:r>
            <a:r>
              <a:rPr lang="en-GB"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have you discovered a design flaw on site, with manual handling implications?</a:t>
            </a:r>
          </a:p>
          <a:p>
            <a:pPr marL="342900" indent="-342900">
              <a:spcAft>
                <a:spcPts val="1200"/>
              </a:spcAft>
              <a:buFont typeface="+mj-lt"/>
              <a:buAutoNum type="arabicPeriod"/>
            </a:pPr>
            <a:r>
              <a:rPr lang="en-GB" b="1" dirty="0">
                <a:solidFill>
                  <a:srgbClr val="231F58"/>
                </a:solidFill>
                <a:latin typeface="Noto Sans" panose="020B0502040504020204" pitchFamily="34" charset="0"/>
                <a:ea typeface="Noto Sans" panose="020B0502040504020204" pitchFamily="34" charset="0"/>
                <a:cs typeface="Noto Sans" panose="020B0502040504020204" pitchFamily="34" charset="0"/>
              </a:rPr>
              <a:t>What </a:t>
            </a:r>
            <a:r>
              <a:rPr lang="en-GB" dirty="0">
                <a:solidFill>
                  <a:srgbClr val="231F58"/>
                </a:solidFill>
                <a:latin typeface="Noto Sans" panose="020B0502040504020204" pitchFamily="34" charset="0"/>
                <a:ea typeface="Noto Sans" panose="020B0502040504020204" pitchFamily="34" charset="0"/>
                <a:cs typeface="Noto Sans" panose="020B0502040504020204" pitchFamily="34" charset="0"/>
              </a:rPr>
              <a:t>should you do if you find yourself unable to complete a task with the mechanical aids provided?</a:t>
            </a:r>
            <a:endParaRPr lang="en-GB"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endParaRPr>
          </a:p>
          <a:p>
            <a:pPr marL="342900" indent="-342900" algn="l">
              <a:spcAft>
                <a:spcPts val="1200"/>
              </a:spcAft>
              <a:buFont typeface="+mj-lt"/>
              <a:buAutoNum type="arabicPeriod"/>
            </a:pPr>
            <a:r>
              <a:rPr lang="en-GB" b="1" dirty="0">
                <a:solidFill>
                  <a:srgbClr val="231F58"/>
                </a:solidFill>
                <a:latin typeface="Noto Sans" panose="020B0502040504020204" pitchFamily="34" charset="0"/>
                <a:ea typeface="Noto Sans" panose="020B0502040504020204" pitchFamily="34" charset="0"/>
                <a:cs typeface="Noto Sans" panose="020B0502040504020204" pitchFamily="34" charset="0"/>
              </a:rPr>
              <a:t>How </a:t>
            </a:r>
            <a:r>
              <a:rPr lang="en-GB" dirty="0">
                <a:solidFill>
                  <a:srgbClr val="231F58"/>
                </a:solidFill>
                <a:latin typeface="Noto Sans" panose="020B0502040504020204" pitchFamily="34" charset="0"/>
                <a:ea typeface="Noto Sans" panose="020B0502040504020204" pitchFamily="34" charset="0"/>
                <a:cs typeface="Noto Sans" panose="020B0502040504020204" pitchFamily="34" charset="0"/>
              </a:rPr>
              <a:t>would you feedback this information to improve future designs?</a:t>
            </a:r>
            <a:endParaRPr lang="en-GB" b="1" dirty="0">
              <a:solidFill>
                <a:srgbClr val="231F58"/>
              </a:solidFill>
              <a:latin typeface="Noto Sans" panose="020B0502040504020204" pitchFamily="34" charset="0"/>
              <a:ea typeface="Noto Sans" panose="020B0502040504020204" pitchFamily="34" charset="0"/>
              <a:cs typeface="Noto Sans" panose="020B0502040504020204" pitchFamily="34" charset="0"/>
            </a:endParaRPr>
          </a:p>
          <a:p>
            <a:pPr marL="342900" indent="-342900" algn="l">
              <a:spcAft>
                <a:spcPts val="1200"/>
              </a:spcAft>
              <a:buFont typeface="+mj-lt"/>
              <a:buAutoNum type="arabicPeriod"/>
            </a:pPr>
            <a:r>
              <a:rPr lang="en-GB" b="1" dirty="0">
                <a:solidFill>
                  <a:srgbClr val="231F58"/>
                </a:solidFill>
                <a:latin typeface="Noto Sans" panose="020B0502040504020204" pitchFamily="34" charset="0"/>
                <a:ea typeface="Noto Sans" panose="020B0502040504020204" pitchFamily="34" charset="0"/>
                <a:cs typeface="Noto Sans" panose="020B0502040504020204" pitchFamily="34" charset="0"/>
              </a:rPr>
              <a:t>How </a:t>
            </a:r>
            <a:r>
              <a:rPr lang="en-GB" dirty="0">
                <a:solidFill>
                  <a:srgbClr val="231F58"/>
                </a:solidFill>
                <a:latin typeface="Noto Sans" panose="020B0502040504020204" pitchFamily="34" charset="0"/>
                <a:ea typeface="Noto Sans" panose="020B0502040504020204" pitchFamily="34" charset="0"/>
                <a:cs typeface="Noto Sans" panose="020B0502040504020204" pitchFamily="34" charset="0"/>
              </a:rPr>
              <a:t>could the team and company improve this feedback loop?</a:t>
            </a:r>
            <a:r>
              <a:rPr lang="en-GB" b="1" dirty="0">
                <a:solidFill>
                  <a:srgbClr val="231F58"/>
                </a:solidFill>
                <a:latin typeface="Noto Sans" panose="020B0502040504020204" pitchFamily="34" charset="0"/>
                <a:ea typeface="Noto Sans" panose="020B0502040504020204" pitchFamily="34" charset="0"/>
                <a:cs typeface="Noto Sans" panose="020B0502040504020204" pitchFamily="34" charset="0"/>
              </a:rPr>
              <a:t> </a:t>
            </a:r>
            <a:endParaRPr lang="en-GB" b="1"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endParaRPr>
          </a:p>
        </p:txBody>
      </p:sp>
      <p:sp>
        <p:nvSpPr>
          <p:cNvPr id="12" name="TextBox 11">
            <a:extLst>
              <a:ext uri="{FF2B5EF4-FFF2-40B4-BE49-F238E27FC236}">
                <a16:creationId xmlns:a16="http://schemas.microsoft.com/office/drawing/2014/main" id="{D8AB9202-F8C5-DDE9-A6D9-A335CDEA01FD}"/>
              </a:ext>
            </a:extLst>
          </p:cNvPr>
          <p:cNvSpPr txBox="1"/>
          <p:nvPr/>
        </p:nvSpPr>
        <p:spPr>
          <a:xfrm>
            <a:off x="9685867" y="247769"/>
            <a:ext cx="2336800" cy="369332"/>
          </a:xfrm>
          <a:prstGeom prst="rect">
            <a:avLst/>
          </a:prstGeom>
          <a:noFill/>
        </p:spPr>
        <p:txBody>
          <a:bodyPr wrap="square">
            <a:spAutoFit/>
          </a:bodyPr>
          <a:lstStyle/>
          <a:p>
            <a:r>
              <a:rPr lang="en-GB" sz="1800" b="1"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Designing out risk</a:t>
            </a:r>
            <a:endParaRPr lang="en-GB" dirty="0">
              <a:solidFill>
                <a:srgbClr val="231F58"/>
              </a:solidFill>
            </a:endParaRPr>
          </a:p>
        </p:txBody>
      </p:sp>
      <p:pic>
        <p:nvPicPr>
          <p:cNvPr id="15" name="Picture 14" descr="A colorful logo with a black background&#10;&#10;AI-generated content may be incorrect.">
            <a:extLst>
              <a:ext uri="{FF2B5EF4-FFF2-40B4-BE49-F238E27FC236}">
                <a16:creationId xmlns:a16="http://schemas.microsoft.com/office/drawing/2014/main" id="{FCD7D234-95D7-141F-9BC8-8F4D9E23E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16" name="Picture 15" descr="A logo with green and blue colors&#10;&#10;AI-generated content may be incorrect.">
            <a:extLst>
              <a:ext uri="{FF2B5EF4-FFF2-40B4-BE49-F238E27FC236}">
                <a16:creationId xmlns:a16="http://schemas.microsoft.com/office/drawing/2014/main" id="{6290BC9D-9510-64B3-C16F-290040490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E7F7D369-F043-DC22-D9F7-85EA05D98E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spTree>
    <p:extLst>
      <p:ext uri="{BB962C8B-B14F-4D97-AF65-F5344CB8AC3E}">
        <p14:creationId xmlns:p14="http://schemas.microsoft.com/office/powerpoint/2010/main" val="2624411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1FE6-58E9-EF6D-52F0-4EA1430C05D5}"/>
            </a:ext>
          </a:extLst>
        </p:cNvPr>
        <p:cNvGrpSpPr/>
        <p:nvPr/>
      </p:nvGrpSpPr>
      <p:grpSpPr>
        <a:xfrm>
          <a:off x="0" y="0"/>
          <a:ext cx="0" cy="0"/>
          <a:chOff x="0" y="0"/>
          <a:chExt cx="0" cy="0"/>
        </a:xfrm>
      </p:grpSpPr>
      <p:pic>
        <p:nvPicPr>
          <p:cNvPr id="5" name="Picture 4" descr="A wind turbines in a field with Codrington Wind Farm in the background&#10;&#10;Description automatically generated">
            <a:extLst>
              <a:ext uri="{FF2B5EF4-FFF2-40B4-BE49-F238E27FC236}">
                <a16:creationId xmlns:a16="http://schemas.microsoft.com/office/drawing/2014/main" id="{F12CB529-12E4-8C02-4545-6089A12E667A}"/>
              </a:ext>
            </a:extLst>
          </p:cNvPr>
          <p:cNvPicPr>
            <a:picLocks noChangeAspect="1"/>
          </p:cNvPicPr>
          <p:nvPr/>
        </p:nvPicPr>
        <p:blipFill>
          <a:blip r:embed="rId3">
            <a:extLst>
              <a:ext uri="{28A0092B-C50C-407E-A947-70E740481C1C}">
                <a14:useLocalDpi xmlns:a14="http://schemas.microsoft.com/office/drawing/2010/main" val="0"/>
              </a:ext>
            </a:extLst>
          </a:blip>
          <a:srcRect t="15110" b="49472"/>
          <a:stretch>
            <a:fillRect/>
          </a:stretch>
        </p:blipFill>
        <p:spPr>
          <a:xfrm>
            <a:off x="0" y="4057401"/>
            <a:ext cx="12192000" cy="2800599"/>
          </a:xfrm>
          <a:prstGeom prst="rect">
            <a:avLst/>
          </a:prstGeom>
          <a:effectLst>
            <a:softEdge rad="0"/>
          </a:effectLst>
        </p:spPr>
      </p:pic>
      <p:sp>
        <p:nvSpPr>
          <p:cNvPr id="16" name="TextBox 15">
            <a:extLst>
              <a:ext uri="{FF2B5EF4-FFF2-40B4-BE49-F238E27FC236}">
                <a16:creationId xmlns:a16="http://schemas.microsoft.com/office/drawing/2014/main" id="{A5299C10-9FA9-B9E4-4068-CB52C2247B5D}"/>
              </a:ext>
            </a:extLst>
          </p:cNvPr>
          <p:cNvSpPr txBox="1"/>
          <p:nvPr/>
        </p:nvSpPr>
        <p:spPr>
          <a:xfrm>
            <a:off x="3362100" y="4086312"/>
            <a:ext cx="5467801" cy="584775"/>
          </a:xfrm>
          <a:prstGeom prst="rect">
            <a:avLst/>
          </a:prstGeom>
          <a:noFill/>
          <a:effectLst/>
        </p:spPr>
        <p:txBody>
          <a:bodyPr wrap="square">
            <a:spAutoFit/>
          </a:bodyPr>
          <a:lstStyle/>
          <a:p>
            <a:pPr algn="ctr"/>
            <a:r>
              <a:rPr lang="en-GB" sz="3200" b="1" kern="100" dirty="0">
                <a:solidFill>
                  <a:schemeClr val="bg1"/>
                </a:solidFill>
                <a:highlight>
                  <a:srgbClr val="8EBF45"/>
                </a:highlight>
                <a:latin typeface="Arial" panose="020B0604020202020204" pitchFamily="34" charset="0"/>
                <a:ea typeface="Calibri" panose="020F0502020204030204" pitchFamily="34" charset="0"/>
                <a:cs typeface="Arial" panose="020B0604020202020204" pitchFamily="34" charset="0"/>
              </a:rPr>
              <a:t>Sign up for our newsletters</a:t>
            </a:r>
          </a:p>
        </p:txBody>
      </p:sp>
      <p:pic>
        <p:nvPicPr>
          <p:cNvPr id="3" name="Picture 2" descr="A colorful logo with a black background&#10;&#10;AI-generated content may be incorrect.">
            <a:extLst>
              <a:ext uri="{FF2B5EF4-FFF2-40B4-BE49-F238E27FC236}">
                <a16:creationId xmlns:a16="http://schemas.microsoft.com/office/drawing/2014/main" id="{8FCA8949-7760-92E8-A9C5-EC4B85D78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0953" y="46799"/>
            <a:ext cx="1147358" cy="1286188"/>
          </a:xfrm>
          <a:prstGeom prst="rect">
            <a:avLst/>
          </a:prstGeom>
        </p:spPr>
      </p:pic>
      <p:sp>
        <p:nvSpPr>
          <p:cNvPr id="4" name="TextBox 3">
            <a:extLst>
              <a:ext uri="{FF2B5EF4-FFF2-40B4-BE49-F238E27FC236}">
                <a16:creationId xmlns:a16="http://schemas.microsoft.com/office/drawing/2014/main" id="{DE35E046-44DD-3B2E-BC6B-9087689F696E}"/>
              </a:ext>
            </a:extLst>
          </p:cNvPr>
          <p:cNvSpPr txBox="1"/>
          <p:nvPr/>
        </p:nvSpPr>
        <p:spPr>
          <a:xfrm>
            <a:off x="6065856" y="1138371"/>
            <a:ext cx="5974080" cy="2569934"/>
          </a:xfrm>
          <a:prstGeom prst="rect">
            <a:avLst/>
          </a:prstGeom>
          <a:noFill/>
        </p:spPr>
        <p:txBody>
          <a:bodyPr wrap="square">
            <a:spAutoFit/>
          </a:bodyPr>
          <a:lstStyle/>
          <a:p>
            <a:pPr>
              <a:spcAft>
                <a:spcPts val="1800"/>
              </a:spcAft>
            </a:pPr>
            <a:r>
              <a:rPr lang="en-GB" sz="2400">
                <a:latin typeface="Noto Serif" panose="02020600060500020200" pitchFamily="18" charset="0"/>
                <a:ea typeface="Noto Serif" panose="02020600060500020200" pitchFamily="18" charset="0"/>
                <a:cs typeface="Noto Serif" panose="02020600060500020200" pitchFamily="18" charset="0"/>
                <a:hlinkClick r:id="rId5"/>
              </a:rPr>
              <a:t>www.gplusoffshorewind.com</a:t>
            </a:r>
            <a:endParaRPr lang="en-GB" sz="2400">
              <a:latin typeface="Noto Serif" panose="02020600060500020200" pitchFamily="18" charset="0"/>
              <a:ea typeface="Noto Serif" panose="02020600060500020200" pitchFamily="18" charset="0"/>
              <a:cs typeface="Noto Serif" panose="02020600060500020200" pitchFamily="18" charset="0"/>
            </a:endParaRPr>
          </a:p>
          <a:p>
            <a:pPr>
              <a:spcAft>
                <a:spcPts val="1800"/>
              </a:spcAft>
            </a:pPr>
            <a:r>
              <a:rPr lang="en-GB" sz="2400">
                <a:solidFill>
                  <a:srgbClr val="231F58"/>
                </a:solidFill>
                <a:latin typeface="Noto Serif" panose="02020600060500020200" pitchFamily="18" charset="0"/>
                <a:ea typeface="Noto Serif" panose="02020600060500020200" pitchFamily="18" charset="0"/>
                <a:cs typeface="Noto Serif" panose="02020600060500020200" pitchFamily="18" charset="0"/>
              </a:rPr>
              <a:t>@gplusglobalofw</a:t>
            </a:r>
          </a:p>
          <a:p>
            <a:pPr>
              <a:spcAft>
                <a:spcPts val="1800"/>
              </a:spcAft>
            </a:pPr>
            <a:r>
              <a:rPr lang="en-GB" sz="2200">
                <a:solidFill>
                  <a:srgbClr val="231F58"/>
                </a:solidFill>
                <a:latin typeface="Noto Serif" panose="02020600060500020200" pitchFamily="18" charset="0"/>
                <a:ea typeface="Noto Serif" panose="02020600060500020200" pitchFamily="18" charset="0"/>
                <a:cs typeface="Noto Serif" panose="02020600060500020200" pitchFamily="18" charset="0"/>
              </a:rPr>
              <a:t>@G+ Global Offshore Wind Health and Safety Organisation</a:t>
            </a:r>
          </a:p>
          <a:p>
            <a:pPr>
              <a:spcAft>
                <a:spcPts val="1800"/>
              </a:spcAft>
            </a:pPr>
            <a:r>
              <a:rPr lang="en-GB" sz="2400">
                <a:solidFill>
                  <a:srgbClr val="231F58"/>
                </a:solidFill>
                <a:latin typeface="Noto Serif" panose="02020600060500020200" pitchFamily="18" charset="0"/>
                <a:ea typeface="Noto Serif" panose="02020600060500020200" pitchFamily="18" charset="0"/>
                <a:cs typeface="Noto Serif" panose="02020600060500020200" pitchFamily="18" charset="0"/>
              </a:rPr>
              <a:t>gplus@energyinst.org</a:t>
            </a:r>
          </a:p>
        </p:txBody>
      </p:sp>
      <p:pic>
        <p:nvPicPr>
          <p:cNvPr id="10" name="Picture 2" descr="Image result for linkedin">
            <a:extLst>
              <a:ext uri="{FF2B5EF4-FFF2-40B4-BE49-F238E27FC236}">
                <a16:creationId xmlns:a16="http://schemas.microsoft.com/office/drawing/2014/main" id="{E71D63BA-4D28-2417-B544-F205579DF04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25387" y="2530579"/>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ternet, site, web, website icon">
            <a:extLst>
              <a:ext uri="{FF2B5EF4-FFF2-40B4-BE49-F238E27FC236}">
                <a16:creationId xmlns:a16="http://schemas.microsoft.com/office/drawing/2014/main" id="{EE0C07FB-3A8E-49DD-610E-E3DD8913A48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25387" y="1098179"/>
            <a:ext cx="469618" cy="4696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72E62D6C-733A-DCA7-FBE2-52F1F755F7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23769" y="3245970"/>
            <a:ext cx="469618" cy="469618"/>
          </a:xfrm>
          <a:prstGeom prst="rect">
            <a:avLst/>
          </a:prstGeom>
        </p:spPr>
      </p:pic>
      <p:pic>
        <p:nvPicPr>
          <p:cNvPr id="21" name="Picture 20" descr="A white x on a black background&#10;&#10;AI-generated content may be incorrect.">
            <a:extLst>
              <a:ext uri="{FF2B5EF4-FFF2-40B4-BE49-F238E27FC236}">
                <a16:creationId xmlns:a16="http://schemas.microsoft.com/office/drawing/2014/main" id="{D9E5E887-5E7D-6FAC-C5E5-4DB7153631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7005" y="1815188"/>
            <a:ext cx="468000" cy="468000"/>
          </a:xfrm>
          <a:prstGeom prst="rect">
            <a:avLst/>
          </a:prstGeom>
        </p:spPr>
      </p:pic>
      <p:sp>
        <p:nvSpPr>
          <p:cNvPr id="22" name="TextBox 21">
            <a:extLst>
              <a:ext uri="{FF2B5EF4-FFF2-40B4-BE49-F238E27FC236}">
                <a16:creationId xmlns:a16="http://schemas.microsoft.com/office/drawing/2014/main" id="{9FF65F7D-0461-D89B-B0FA-14A998590A5E}"/>
              </a:ext>
            </a:extLst>
          </p:cNvPr>
          <p:cNvSpPr txBox="1"/>
          <p:nvPr/>
        </p:nvSpPr>
        <p:spPr>
          <a:xfrm>
            <a:off x="152064" y="1141519"/>
            <a:ext cx="5299236" cy="2569934"/>
          </a:xfrm>
          <a:prstGeom prst="rect">
            <a:avLst/>
          </a:prstGeom>
          <a:noFill/>
        </p:spPr>
        <p:txBody>
          <a:bodyPr wrap="square">
            <a:spAutoFit/>
          </a:bodyPr>
          <a:lstStyle/>
          <a:p>
            <a:pPr algn="r">
              <a:spcAft>
                <a:spcPts val="2400"/>
              </a:spcAft>
            </a:pPr>
            <a:r>
              <a:rPr lang="en-GB" sz="2400" dirty="0">
                <a:latin typeface="Noto Serif" panose="02020600060500020200" pitchFamily="18" charset="0"/>
                <a:ea typeface="Noto Serif" panose="02020600060500020200" pitchFamily="18" charset="0"/>
                <a:cs typeface="Noto Serif" panose="02020600060500020200" pitchFamily="18" charset="0"/>
                <a:hlinkClick r:id="rId10"/>
              </a:rPr>
              <a:t>www.safetyon.com</a:t>
            </a:r>
            <a:r>
              <a:rPr lang="en-GB" sz="2400" dirty="0">
                <a:latin typeface="Noto Serif" panose="02020600060500020200" pitchFamily="18" charset="0"/>
                <a:ea typeface="Noto Serif" panose="02020600060500020200" pitchFamily="18" charset="0"/>
                <a:cs typeface="Noto Serif" panose="02020600060500020200" pitchFamily="18" charset="0"/>
              </a:rPr>
              <a:t> </a:t>
            </a:r>
          </a:p>
          <a:p>
            <a:pPr algn="r">
              <a:spcAft>
                <a:spcPts val="24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@SafetyOnTweets</a:t>
            </a:r>
          </a:p>
          <a:p>
            <a:pPr algn="r">
              <a:spcAft>
                <a:spcPts val="30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a:t>
            </a:r>
          </a:p>
          <a:p>
            <a:pPr algn="r">
              <a:spcAft>
                <a:spcPts val="18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safetyon@energyinst.org</a:t>
            </a:r>
            <a:endParaRPr lang="en-GB" sz="2400" dirty="0">
              <a:solidFill>
                <a:srgbClr val="231F58"/>
              </a:solidFill>
              <a:latin typeface="TheSerifB W7 Bold"/>
            </a:endParaRPr>
          </a:p>
        </p:txBody>
      </p:sp>
      <p:pic>
        <p:nvPicPr>
          <p:cNvPr id="24" name="Picture 23" descr="A qr code with circles&#10;&#10;AI-generated content may be incorrect.">
            <a:extLst>
              <a:ext uri="{FF2B5EF4-FFF2-40B4-BE49-F238E27FC236}">
                <a16:creationId xmlns:a16="http://schemas.microsoft.com/office/drawing/2014/main" id="{6E14A406-E123-EF90-FD47-1725E2FF0F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2910" y="4746797"/>
            <a:ext cx="1736550" cy="1736550"/>
          </a:xfrm>
          <a:prstGeom prst="rect">
            <a:avLst/>
          </a:prstGeom>
        </p:spPr>
      </p:pic>
      <p:pic>
        <p:nvPicPr>
          <p:cNvPr id="26" name="Picture 25" descr="A qr code with circles&#10;&#10;AI-generated content may be incorrect.">
            <a:extLst>
              <a:ext uri="{FF2B5EF4-FFF2-40B4-BE49-F238E27FC236}">
                <a16:creationId xmlns:a16="http://schemas.microsoft.com/office/drawing/2014/main" id="{5FB81723-FFC0-A2EB-26CB-535E2AC5D1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2541" y="4746797"/>
            <a:ext cx="1736550" cy="1736550"/>
          </a:xfrm>
          <a:prstGeom prst="rect">
            <a:avLst/>
          </a:prstGeom>
        </p:spPr>
      </p:pic>
      <p:pic>
        <p:nvPicPr>
          <p:cNvPr id="2" name="Picture 1" descr="A logo with green and blue colors&#10;&#10;AI-generated content may be incorrect.">
            <a:extLst>
              <a:ext uri="{FF2B5EF4-FFF2-40B4-BE49-F238E27FC236}">
                <a16:creationId xmlns:a16="http://schemas.microsoft.com/office/drawing/2014/main" id="{B7773253-DDBA-515F-9493-88336B4376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8575"/>
            <a:ext cx="2104600" cy="1483653"/>
          </a:xfrm>
          <a:prstGeom prst="rect">
            <a:avLst/>
          </a:prstGeom>
        </p:spPr>
      </p:pic>
      <p:pic>
        <p:nvPicPr>
          <p:cNvPr id="7" name="Picture 6" descr="A blue and black logo&#10;&#10;AI-generated content may be incorrect.">
            <a:extLst>
              <a:ext uri="{FF2B5EF4-FFF2-40B4-BE49-F238E27FC236}">
                <a16:creationId xmlns:a16="http://schemas.microsoft.com/office/drawing/2014/main" id="{35A2555A-8D51-E5C7-0025-AD84BB66FE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40292" y="124668"/>
            <a:ext cx="1036571" cy="235720"/>
          </a:xfrm>
          <a:prstGeom prst="rect">
            <a:avLst/>
          </a:prstGeom>
        </p:spPr>
      </p:pic>
    </p:spTree>
    <p:extLst>
      <p:ext uri="{BB962C8B-B14F-4D97-AF65-F5344CB8AC3E}">
        <p14:creationId xmlns:p14="http://schemas.microsoft.com/office/powerpoint/2010/main" val="2781006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0BD7-19B7-3A08-20EE-7FE83E19988C}"/>
              </a:ext>
            </a:extLst>
          </p:cNvPr>
          <p:cNvSpPr>
            <a:spLocks noGrp="1"/>
          </p:cNvSpPr>
          <p:nvPr>
            <p:ph type="ctrTitle"/>
          </p:nvPr>
        </p:nvSpPr>
        <p:spPr>
          <a:xfrm>
            <a:off x="3246810" y="913181"/>
            <a:ext cx="8710396" cy="1578149"/>
          </a:xfrm>
        </p:spPr>
        <p:txBody>
          <a:bodyPr>
            <a:normAutofit/>
          </a:bodyPr>
          <a:lstStyle/>
          <a:p>
            <a:r>
              <a:rPr lang="en-GB" sz="4800">
                <a:solidFill>
                  <a:srgbClr val="231F58"/>
                </a:solidFill>
                <a:latin typeface="DM Serif Display" pitchFamily="2" charset="0"/>
              </a:rPr>
              <a:t>Addressing Manual Handling in the Wind Industry</a:t>
            </a:r>
          </a:p>
        </p:txBody>
      </p:sp>
      <p:sp>
        <p:nvSpPr>
          <p:cNvPr id="12" name="Oval 11">
            <a:extLst>
              <a:ext uri="{FF2B5EF4-FFF2-40B4-BE49-F238E27FC236}">
                <a16:creationId xmlns:a16="http://schemas.microsoft.com/office/drawing/2014/main" id="{B1748092-C0CC-9661-9A6C-21528E1321CE}"/>
              </a:ext>
            </a:extLst>
          </p:cNvPr>
          <p:cNvSpPr/>
          <p:nvPr/>
        </p:nvSpPr>
        <p:spPr>
          <a:xfrm>
            <a:off x="-3054699" y="0"/>
            <a:ext cx="6232850" cy="6858000"/>
          </a:xfrm>
          <a:prstGeom prst="ellipse">
            <a:avLst/>
          </a:prstGeom>
          <a:noFill/>
          <a:ln w="38100">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colorful logo with a black background&#10;&#10;AI-generated content may be incorrect.">
            <a:extLst>
              <a:ext uri="{FF2B5EF4-FFF2-40B4-BE49-F238E27FC236}">
                <a16:creationId xmlns:a16="http://schemas.microsoft.com/office/drawing/2014/main" id="{0FEBA7F5-7A31-FDC4-41B3-0756F69E3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31" y="4466505"/>
            <a:ext cx="2150437" cy="2410640"/>
          </a:xfrm>
          <a:prstGeom prst="rect">
            <a:avLst/>
          </a:prstGeom>
        </p:spPr>
      </p:pic>
      <p:pic>
        <p:nvPicPr>
          <p:cNvPr id="29" name="Picture 28" descr="A blue and black logo&#10;&#10;AI-generated content may be incorrect.">
            <a:extLst>
              <a:ext uri="{FF2B5EF4-FFF2-40B4-BE49-F238E27FC236}">
                <a16:creationId xmlns:a16="http://schemas.microsoft.com/office/drawing/2014/main" id="{A89F4517-EED7-5ADC-80F3-0365F479F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642" y="113237"/>
            <a:ext cx="1917710" cy="436095"/>
          </a:xfrm>
          <a:prstGeom prst="rect">
            <a:avLst/>
          </a:prstGeom>
        </p:spPr>
      </p:pic>
      <p:sp>
        <p:nvSpPr>
          <p:cNvPr id="30" name="Oval 29">
            <a:extLst>
              <a:ext uri="{FF2B5EF4-FFF2-40B4-BE49-F238E27FC236}">
                <a16:creationId xmlns:a16="http://schemas.microsoft.com/office/drawing/2014/main" id="{E4EC3EEB-057B-689D-D88C-A38C5372A178}"/>
              </a:ext>
            </a:extLst>
          </p:cNvPr>
          <p:cNvSpPr/>
          <p:nvPr/>
        </p:nvSpPr>
        <p:spPr>
          <a:xfrm>
            <a:off x="-3083171" y="11725"/>
            <a:ext cx="6329981" cy="6858000"/>
          </a:xfrm>
          <a:prstGeom prst="ellipse">
            <a:avLst/>
          </a:prstGeom>
          <a:noFill/>
          <a:ln w="19050">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1E495AD1-B821-A796-9425-A9377680F4DA}"/>
              </a:ext>
            </a:extLst>
          </p:cNvPr>
          <p:cNvSpPr/>
          <p:nvPr/>
        </p:nvSpPr>
        <p:spPr>
          <a:xfrm>
            <a:off x="-3083171" y="3354"/>
            <a:ext cx="6399127" cy="6858000"/>
          </a:xfrm>
          <a:prstGeom prst="ellipse">
            <a:avLst/>
          </a:prstGeom>
          <a:noFill/>
          <a:ln w="9525">
            <a:solidFill>
              <a:srgbClr val="95C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FB1303D-3563-4189-96BA-A22093937D6D}"/>
              </a:ext>
            </a:extLst>
          </p:cNvPr>
          <p:cNvPicPr>
            <a:picLocks noChangeAspect="1"/>
          </p:cNvPicPr>
          <p:nvPr/>
        </p:nvPicPr>
        <p:blipFill>
          <a:blip r:embed="rId5">
            <a:extLst>
              <a:ext uri="{28A0092B-C50C-407E-A947-70E740481C1C}">
                <a14:useLocalDpi xmlns:a14="http://schemas.microsoft.com/office/drawing/2010/main" val="0"/>
              </a:ext>
            </a:extLst>
          </a:blip>
          <a:srcRect l="24537" r="24537"/>
          <a:stretch/>
        </p:blipFill>
        <p:spPr>
          <a:xfrm>
            <a:off x="-3054700" y="0"/>
            <a:ext cx="6208865" cy="6858000"/>
          </a:xfrm>
          <a:prstGeom prst="ellipse">
            <a:avLst/>
          </a:prstGeom>
        </p:spPr>
      </p:pic>
      <p:sp>
        <p:nvSpPr>
          <p:cNvPr id="3" name="Title 1">
            <a:extLst>
              <a:ext uri="{FF2B5EF4-FFF2-40B4-BE49-F238E27FC236}">
                <a16:creationId xmlns:a16="http://schemas.microsoft.com/office/drawing/2014/main" id="{50DA8E75-6B03-D831-4E99-320D255EF9AC}"/>
              </a:ext>
            </a:extLst>
          </p:cNvPr>
          <p:cNvSpPr txBox="1">
            <a:spLocks/>
          </p:cNvSpPr>
          <p:nvPr/>
        </p:nvSpPr>
        <p:spPr>
          <a:xfrm>
            <a:off x="3222824" y="2491330"/>
            <a:ext cx="8710396" cy="15781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i="1" dirty="0">
                <a:solidFill>
                  <a:srgbClr val="8EBF45"/>
                </a:solidFill>
                <a:latin typeface="Noto Serif" panose="02020502060505020204" pitchFamily="18" charset="0"/>
                <a:ea typeface="Noto Serif" panose="02020502060505020204" pitchFamily="18" charset="0"/>
                <a:cs typeface="Noto Serif" panose="02020502060505020204" pitchFamily="18" charset="0"/>
              </a:rPr>
              <a:t>Toolbox Talk 4: </a:t>
            </a:r>
            <a:r>
              <a:rPr lang="en-GB" sz="3600" b="1" i="1" dirty="0">
                <a:solidFill>
                  <a:srgbClr val="8EBF45"/>
                </a:solidFill>
                <a:latin typeface="Noto Serif" panose="02020502060505020204" pitchFamily="18" charset="0"/>
                <a:ea typeface="Noto Serif" panose="02020502060505020204" pitchFamily="18" charset="0"/>
                <a:cs typeface="Noto Serif" panose="02020502060505020204" pitchFamily="18" charset="0"/>
              </a:rPr>
              <a:t>Risk assessment</a:t>
            </a:r>
            <a:endParaRPr lang="en-GB" sz="3600" i="1" dirty="0">
              <a:solidFill>
                <a:srgbClr val="8EBF45"/>
              </a:solidFill>
              <a:latin typeface="Noto Serif" panose="02020502060505020204" pitchFamily="18" charset="0"/>
              <a:ea typeface="Noto Serif" panose="02020502060505020204" pitchFamily="18" charset="0"/>
              <a:cs typeface="Noto Serif" panose="02020502060505020204" pitchFamily="18" charset="0"/>
            </a:endParaRPr>
          </a:p>
        </p:txBody>
      </p:sp>
      <p:pic>
        <p:nvPicPr>
          <p:cNvPr id="4" name="Picture 3" descr="A logo with green and blue colors&#10;&#10;AI-generated content may be incorrect.">
            <a:extLst>
              <a:ext uri="{FF2B5EF4-FFF2-40B4-BE49-F238E27FC236}">
                <a16:creationId xmlns:a16="http://schemas.microsoft.com/office/drawing/2014/main" id="{966EE64D-F6F4-3F6C-B3C7-9F39487BC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866" y="4577406"/>
            <a:ext cx="3392397" cy="2391496"/>
          </a:xfrm>
          <a:prstGeom prst="rect">
            <a:avLst/>
          </a:prstGeom>
        </p:spPr>
      </p:pic>
    </p:spTree>
    <p:extLst>
      <p:ext uri="{BB962C8B-B14F-4D97-AF65-F5344CB8AC3E}">
        <p14:creationId xmlns:p14="http://schemas.microsoft.com/office/powerpoint/2010/main" val="205995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5D39-2D3F-8835-41BA-07372107F7B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35C9E65-0243-BACC-A3A3-A1025C09D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wind turbines&#10;&#10;Description automatically generated">
            <a:extLst>
              <a:ext uri="{FF2B5EF4-FFF2-40B4-BE49-F238E27FC236}">
                <a16:creationId xmlns:a16="http://schemas.microsoft.com/office/drawing/2014/main" id="{236F8CFF-24D2-423B-06FB-9A727AE65DEE}"/>
              </a:ext>
            </a:extLst>
          </p:cNvPr>
          <p:cNvPicPr>
            <a:picLocks noChangeAspect="1"/>
          </p:cNvPicPr>
          <p:nvPr/>
        </p:nvPicPr>
        <p:blipFill rotWithShape="1">
          <a:blip r:embed="rId3">
            <a:extLst>
              <a:ext uri="{28A0092B-C50C-407E-A947-70E740481C1C}">
                <a14:useLocalDpi xmlns:a14="http://schemas.microsoft.com/office/drawing/2010/main" val="0"/>
              </a:ext>
            </a:extLst>
          </a:blip>
          <a:srcRect t="12243" r="23096" b="10088"/>
          <a:stretch/>
        </p:blipFill>
        <p:spPr>
          <a:xfrm>
            <a:off x="20" y="1129667"/>
            <a:ext cx="12191980" cy="5728333"/>
          </a:xfrm>
          <a:prstGeom prst="rect">
            <a:avLst/>
          </a:prstGeom>
        </p:spPr>
      </p:pic>
      <p:sp>
        <p:nvSpPr>
          <p:cNvPr id="14" name="Title 4">
            <a:extLst>
              <a:ext uri="{FF2B5EF4-FFF2-40B4-BE49-F238E27FC236}">
                <a16:creationId xmlns:a16="http://schemas.microsoft.com/office/drawing/2014/main" id="{BF06F2A8-328F-B695-A3BD-C6885EC13950}"/>
              </a:ext>
            </a:extLst>
          </p:cNvPr>
          <p:cNvSpPr txBox="1">
            <a:spLocks/>
          </p:cNvSpPr>
          <p:nvPr/>
        </p:nvSpPr>
        <p:spPr>
          <a:xfrm>
            <a:off x="1507253" y="233688"/>
            <a:ext cx="7950833"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rgbClr val="8EBF45"/>
                </a:solidFill>
                <a:effectLst>
                  <a:outerShdw blurRad="50800" dist="38100" dir="5400000" algn="t" rotWithShape="0">
                    <a:schemeClr val="bg1">
                      <a:alpha val="40000"/>
                    </a:schemeClr>
                  </a:outerShdw>
                </a:effectLst>
                <a:latin typeface="Frutiger LT 75 Black" panose="020B0803030504030204" pitchFamily="34" charset="0"/>
              </a:rPr>
              <a:t>Why manual handling?</a:t>
            </a:r>
          </a:p>
        </p:txBody>
      </p:sp>
      <p:pic>
        <p:nvPicPr>
          <p:cNvPr id="4" name="Picture 3" descr="A colorful logo with a black background&#10;&#10;AI-generated content may be incorrect.">
            <a:extLst>
              <a:ext uri="{FF2B5EF4-FFF2-40B4-BE49-F238E27FC236}">
                <a16:creationId xmlns:a16="http://schemas.microsoft.com/office/drawing/2014/main" id="{8BE87954-9EA3-6BCB-A503-E75C71132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5772" y="-126"/>
            <a:ext cx="1036570" cy="1161995"/>
          </a:xfrm>
          <a:prstGeom prst="rect">
            <a:avLst/>
          </a:prstGeom>
        </p:spPr>
      </p:pic>
      <p:sp>
        <p:nvSpPr>
          <p:cNvPr id="9" name="Rectangle 8">
            <a:extLst>
              <a:ext uri="{FF2B5EF4-FFF2-40B4-BE49-F238E27FC236}">
                <a16:creationId xmlns:a16="http://schemas.microsoft.com/office/drawing/2014/main" id="{E4E43A80-7D4F-51D1-A90D-DB8863E20D1B}"/>
              </a:ext>
            </a:extLst>
          </p:cNvPr>
          <p:cNvSpPr/>
          <p:nvPr/>
        </p:nvSpPr>
        <p:spPr>
          <a:xfrm>
            <a:off x="518285" y="1656633"/>
            <a:ext cx="11310451" cy="5092095"/>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90457C8-9E68-07EF-66BE-7D93F714603F}"/>
              </a:ext>
            </a:extLst>
          </p:cNvPr>
          <p:cNvSpPr txBox="1"/>
          <p:nvPr/>
        </p:nvSpPr>
        <p:spPr>
          <a:xfrm>
            <a:off x="884254" y="2090172"/>
            <a:ext cx="10104771" cy="3693319"/>
          </a:xfrm>
          <a:prstGeom prst="rect">
            <a:avLst/>
          </a:prstGeom>
          <a:noFill/>
        </p:spPr>
        <p:txBody>
          <a:bodyPr wrap="square" rtlCol="0">
            <a:spAutoFit/>
          </a:bodyPr>
          <a:lstStyle/>
          <a:p>
            <a:pPr algn="ctr">
              <a:spcAft>
                <a:spcPts val="1200"/>
              </a:spcAft>
            </a:pP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Manual handling encompasses a wide range of incidents, with many crossovers and misconceptions. It is the </a:t>
            </a:r>
            <a:r>
              <a:rPr lang="en-GB" sz="2800" b="1">
                <a:solidFill>
                  <a:srgbClr val="231F58"/>
                </a:solidFill>
                <a:latin typeface="Noto Sans" panose="020B0502040504020204" pitchFamily="34" charset="0"/>
                <a:ea typeface="Noto Sans" panose="020B0502040504020204" pitchFamily="34" charset="0"/>
                <a:cs typeface="Noto Sans" panose="020B0502040504020204" pitchFamily="34" charset="0"/>
              </a:rPr>
              <a:t>leading cause of injuries in the wind industry</a:t>
            </a: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 both on and offshore.  </a:t>
            </a:r>
          </a:p>
          <a:p>
            <a:pPr algn="ctr">
              <a:spcAft>
                <a:spcPts val="1200"/>
              </a:spcAft>
            </a:pP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This video campaign aims to illustrate these incidents, suggesting good practice, rooted on actual on-site experience and reflective of all phases of projects both for the onshore and offshore wind industry. </a:t>
            </a:r>
          </a:p>
        </p:txBody>
      </p:sp>
      <p:pic>
        <p:nvPicPr>
          <p:cNvPr id="2" name="Picture 1" descr="A logo with green and blue colors&#10;&#10;AI-generated content may be incorrect.">
            <a:extLst>
              <a:ext uri="{FF2B5EF4-FFF2-40B4-BE49-F238E27FC236}">
                <a16:creationId xmlns:a16="http://schemas.microsoft.com/office/drawing/2014/main" id="{8095BFAF-9858-4CFA-1DE0-D55616F22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2342" y="53767"/>
            <a:ext cx="1571871" cy="1108102"/>
          </a:xfrm>
          <a:prstGeom prst="rect">
            <a:avLst/>
          </a:prstGeom>
        </p:spPr>
      </p:pic>
      <p:pic>
        <p:nvPicPr>
          <p:cNvPr id="6" name="Picture 5" descr="A blue and black logo&#10;&#10;AI-generated content may be incorrect.">
            <a:extLst>
              <a:ext uri="{FF2B5EF4-FFF2-40B4-BE49-F238E27FC236}">
                <a16:creationId xmlns:a16="http://schemas.microsoft.com/office/drawing/2014/main" id="{A4C58145-279F-1836-8823-CA6E2AE31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spTree>
    <p:extLst>
      <p:ext uri="{BB962C8B-B14F-4D97-AF65-F5344CB8AC3E}">
        <p14:creationId xmlns:p14="http://schemas.microsoft.com/office/powerpoint/2010/main" val="2859266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86A81-5CF4-3BEF-2F05-E0AFAAD3E2F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D697A96-8781-2501-6FDE-2D23231C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wind turbines&#10;&#10;Description automatically generated">
            <a:extLst>
              <a:ext uri="{FF2B5EF4-FFF2-40B4-BE49-F238E27FC236}">
                <a16:creationId xmlns:a16="http://schemas.microsoft.com/office/drawing/2014/main" id="{3B519BB2-04F1-A2B1-3BC3-D87319D992E0}"/>
              </a:ext>
            </a:extLst>
          </p:cNvPr>
          <p:cNvPicPr>
            <a:picLocks noChangeAspect="1"/>
          </p:cNvPicPr>
          <p:nvPr/>
        </p:nvPicPr>
        <p:blipFill rotWithShape="1">
          <a:blip r:embed="rId4">
            <a:extLst>
              <a:ext uri="{28A0092B-C50C-407E-A947-70E740481C1C}">
                <a14:useLocalDpi xmlns:a14="http://schemas.microsoft.com/office/drawing/2010/main" val="0"/>
              </a:ext>
            </a:extLst>
          </a:blip>
          <a:srcRect t="12243" r="23096" b="10088"/>
          <a:stretch/>
        </p:blipFill>
        <p:spPr>
          <a:xfrm>
            <a:off x="20" y="1129667"/>
            <a:ext cx="12191980" cy="5728333"/>
          </a:xfrm>
          <a:prstGeom prst="rect">
            <a:avLst/>
          </a:prstGeom>
        </p:spPr>
      </p:pic>
      <p:sp>
        <p:nvSpPr>
          <p:cNvPr id="6" name="Rectangle 5">
            <a:extLst>
              <a:ext uri="{FF2B5EF4-FFF2-40B4-BE49-F238E27FC236}">
                <a16:creationId xmlns:a16="http://schemas.microsoft.com/office/drawing/2014/main" id="{578A52F9-6736-BCDC-B6DA-B5D3F0B10B45}"/>
              </a:ext>
            </a:extLst>
          </p:cNvPr>
          <p:cNvSpPr/>
          <p:nvPr/>
        </p:nvSpPr>
        <p:spPr>
          <a:xfrm>
            <a:off x="360216" y="1422400"/>
            <a:ext cx="5236696" cy="5326329"/>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4">
            <a:extLst>
              <a:ext uri="{FF2B5EF4-FFF2-40B4-BE49-F238E27FC236}">
                <a16:creationId xmlns:a16="http://schemas.microsoft.com/office/drawing/2014/main" id="{7DA3C453-3581-E795-F2C3-C45636895061}"/>
              </a:ext>
            </a:extLst>
          </p:cNvPr>
          <p:cNvSpPr txBox="1">
            <a:spLocks/>
          </p:cNvSpPr>
          <p:nvPr/>
        </p:nvSpPr>
        <p:spPr>
          <a:xfrm>
            <a:off x="1322474" y="199707"/>
            <a:ext cx="3098802"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6EB885"/>
                </a:solidFill>
                <a:effectLst>
                  <a:outerShdw blurRad="50800" dist="38100" dir="5400000" algn="t" rotWithShape="0">
                    <a:schemeClr val="bg1">
                      <a:alpha val="40000"/>
                    </a:schemeClr>
                  </a:outerShdw>
                </a:effectLst>
                <a:latin typeface="Frutiger LT 75 Black" panose="020B0803030504030204" pitchFamily="34" charset="0"/>
              </a:rPr>
              <a:t>About </a:t>
            </a:r>
            <a:r>
              <a:rPr lang="en-GB" sz="3200" err="1">
                <a:solidFill>
                  <a:srgbClr val="108573"/>
                </a:solidFill>
                <a:effectLst>
                  <a:outerShdw blurRad="50800" dist="38100" dir="5400000" algn="t" rotWithShape="0">
                    <a:schemeClr val="bg1">
                      <a:alpha val="40000"/>
                    </a:schemeClr>
                  </a:outerShdw>
                </a:effectLst>
                <a:latin typeface="Frutiger LT 75 Black" panose="020B0803030504030204" pitchFamily="34" charset="0"/>
              </a:rPr>
              <a:t>SafetyOn</a:t>
            </a:r>
            <a:endParaRPr lang="en-GB" sz="3200">
              <a:solidFill>
                <a:srgbClr val="108573"/>
              </a:solidFill>
              <a:effectLst>
                <a:outerShdw blurRad="50800" dist="38100" dir="5400000" algn="t" rotWithShape="0">
                  <a:schemeClr val="bg1">
                    <a:alpha val="40000"/>
                  </a:schemeClr>
                </a:outerShdw>
              </a:effectLst>
              <a:latin typeface="Frutiger LT 75 Black" panose="020B0803030504030204" pitchFamily="34" charset="0"/>
            </a:endParaRPr>
          </a:p>
        </p:txBody>
      </p:sp>
      <p:sp>
        <p:nvSpPr>
          <p:cNvPr id="16" name="TextBox 15">
            <a:extLst>
              <a:ext uri="{FF2B5EF4-FFF2-40B4-BE49-F238E27FC236}">
                <a16:creationId xmlns:a16="http://schemas.microsoft.com/office/drawing/2014/main" id="{80C284F4-5757-3F78-1364-4CD1302B5E9E}"/>
              </a:ext>
            </a:extLst>
          </p:cNvPr>
          <p:cNvSpPr txBox="1"/>
          <p:nvPr/>
        </p:nvSpPr>
        <p:spPr>
          <a:xfrm>
            <a:off x="369993" y="1624637"/>
            <a:ext cx="5236696" cy="1384995"/>
          </a:xfrm>
          <a:prstGeom prst="rect">
            <a:avLst/>
          </a:prstGeom>
          <a:noFill/>
        </p:spPr>
        <p:txBody>
          <a:bodyPr wrap="square">
            <a:spAutoFit/>
          </a:bodyPr>
          <a:lstStyle/>
          <a:p>
            <a:pPr algn="ctr"/>
            <a:r>
              <a:rPr lang="en-GB" sz="2800" b="1" i="1" dirty="0">
                <a:solidFill>
                  <a:schemeClr val="bg1"/>
                </a:solidFill>
                <a:highlight>
                  <a:srgbClr val="108573"/>
                </a:highlight>
                <a:latin typeface="Noto Sans" panose="020B0502040504020204" pitchFamily="34" charset="0"/>
                <a:ea typeface="Noto Sans" panose="020B0502040504020204" pitchFamily="34" charset="0"/>
                <a:cs typeface="Noto Sans" panose="020B0502040504020204" pitchFamily="34" charset="0"/>
              </a:rPr>
              <a:t>Inspiring a safer and healthier onshore wind industry</a:t>
            </a:r>
            <a:endParaRPr lang="en-GB" sz="1400" b="1" i="1" dirty="0">
              <a:solidFill>
                <a:schemeClr val="bg1"/>
              </a:solidFill>
              <a:highlight>
                <a:srgbClr val="108573"/>
              </a:highlight>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A8316147-3FFE-695F-AFBD-A5F7480FA640}"/>
              </a:ext>
            </a:extLst>
          </p:cNvPr>
          <p:cNvSpPr txBox="1"/>
          <p:nvPr/>
        </p:nvSpPr>
        <p:spPr>
          <a:xfrm>
            <a:off x="926625" y="3556331"/>
            <a:ext cx="3890500" cy="2308324"/>
          </a:xfrm>
          <a:prstGeom prst="rect">
            <a:avLst/>
          </a:prstGeom>
          <a:noFill/>
        </p:spPr>
        <p:txBody>
          <a:bodyPr wrap="square" rtlCol="0">
            <a:spAutoFit/>
          </a:bodyPr>
          <a:lstStyle/>
          <a:p>
            <a:pPr algn="ctr"/>
            <a:r>
              <a:rPr lang="en-GB" sz="24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Providing advice, sharing best industry practice, promoting, innovation and creating positive change in the UK and Ireland’s onshore wind industry </a:t>
            </a:r>
            <a:endParaRPr lang="en-GB" sz="2400" b="1" i="0" dirty="0">
              <a:solidFill>
                <a:srgbClr val="231F58"/>
              </a:solidFill>
              <a:effectLst/>
              <a:latin typeface="Noto Sans Light" panose="020B0502040504020204" pitchFamily="34" charset="0"/>
              <a:ea typeface="Noto Sans Light" panose="020B0502040504020204" pitchFamily="34" charset="0"/>
              <a:cs typeface="Noto Sans Light" panose="020B0502040504020204" pitchFamily="34" charset="0"/>
            </a:endParaRPr>
          </a:p>
        </p:txBody>
      </p:sp>
      <p:sp>
        <p:nvSpPr>
          <p:cNvPr id="2" name="Title 4">
            <a:extLst>
              <a:ext uri="{FF2B5EF4-FFF2-40B4-BE49-F238E27FC236}">
                <a16:creationId xmlns:a16="http://schemas.microsoft.com/office/drawing/2014/main" id="{AD5D67F1-3E88-19A7-2686-8BB207A521E4}"/>
              </a:ext>
            </a:extLst>
          </p:cNvPr>
          <p:cNvSpPr txBox="1">
            <a:spLocks/>
          </p:cNvSpPr>
          <p:nvPr/>
        </p:nvSpPr>
        <p:spPr>
          <a:xfrm>
            <a:off x="9063873" y="226113"/>
            <a:ext cx="2084910"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00B0F0"/>
                </a:solidFill>
                <a:effectLst>
                  <a:outerShdw blurRad="50800" dist="38100" dir="5400000" algn="t" rotWithShape="0">
                    <a:schemeClr val="bg1">
                      <a:alpha val="40000"/>
                    </a:schemeClr>
                  </a:outerShdw>
                </a:effectLst>
                <a:latin typeface="Frutiger LT 75 Black" panose="020B0803030504030204" pitchFamily="34" charset="0"/>
              </a:rPr>
              <a:t>About</a:t>
            </a:r>
            <a:r>
              <a:rPr lang="en-GB" sz="3200">
                <a:solidFill>
                  <a:srgbClr val="E30014"/>
                </a:solidFill>
                <a:effectLst>
                  <a:outerShdw blurRad="50800" dist="38100" dir="5400000" algn="t" rotWithShape="0">
                    <a:schemeClr val="bg1">
                      <a:alpha val="40000"/>
                    </a:schemeClr>
                  </a:outerShdw>
                </a:effectLst>
                <a:latin typeface="Frutiger LT 75 Black" panose="020B0803030504030204" pitchFamily="34" charset="0"/>
              </a:rPr>
              <a:t> </a:t>
            </a:r>
            <a:r>
              <a:rPr lang="en-GB" sz="3200">
                <a:solidFill>
                  <a:srgbClr val="231F58"/>
                </a:solidFill>
                <a:effectLst>
                  <a:outerShdw blurRad="50800" dist="38100" dir="5400000" algn="t" rotWithShape="0">
                    <a:schemeClr val="bg1">
                      <a:alpha val="40000"/>
                    </a:schemeClr>
                  </a:outerShdw>
                </a:effectLst>
                <a:latin typeface="Frutiger LT 75 Black" panose="020B0803030504030204" pitchFamily="34" charset="0"/>
              </a:rPr>
              <a:t>G+</a:t>
            </a:r>
          </a:p>
        </p:txBody>
      </p:sp>
      <p:pic>
        <p:nvPicPr>
          <p:cNvPr id="4" name="Picture 3" descr="A colorful logo with a black background&#10;&#10;AI-generated content may be incorrect.">
            <a:extLst>
              <a:ext uri="{FF2B5EF4-FFF2-40B4-BE49-F238E27FC236}">
                <a16:creationId xmlns:a16="http://schemas.microsoft.com/office/drawing/2014/main" id="{45BBA3D4-0DD7-2E80-FC48-41489F4AE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5430" y="0"/>
            <a:ext cx="1036570" cy="1161995"/>
          </a:xfrm>
          <a:prstGeom prst="rect">
            <a:avLst/>
          </a:prstGeom>
        </p:spPr>
      </p:pic>
      <p:sp>
        <p:nvSpPr>
          <p:cNvPr id="9" name="Rectangle 8">
            <a:extLst>
              <a:ext uri="{FF2B5EF4-FFF2-40B4-BE49-F238E27FC236}">
                <a16:creationId xmlns:a16="http://schemas.microsoft.com/office/drawing/2014/main" id="{66A58D2F-4D28-C5F4-D320-B3156A1C2391}"/>
              </a:ext>
            </a:extLst>
          </p:cNvPr>
          <p:cNvSpPr/>
          <p:nvPr/>
        </p:nvSpPr>
        <p:spPr>
          <a:xfrm>
            <a:off x="6592040" y="1422401"/>
            <a:ext cx="5236696" cy="5326328"/>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4217E49-A97A-D6A2-396E-86019DE3A755}"/>
              </a:ext>
            </a:extLst>
          </p:cNvPr>
          <p:cNvSpPr txBox="1"/>
          <p:nvPr/>
        </p:nvSpPr>
        <p:spPr>
          <a:xfrm>
            <a:off x="6736625" y="1624637"/>
            <a:ext cx="4937090" cy="1384995"/>
          </a:xfrm>
          <a:prstGeom prst="rect">
            <a:avLst/>
          </a:prstGeom>
          <a:noFill/>
        </p:spPr>
        <p:txBody>
          <a:bodyPr wrap="square">
            <a:spAutoFit/>
          </a:bodyPr>
          <a:lstStyle/>
          <a:p>
            <a:pPr algn="ctr"/>
            <a:r>
              <a:rPr lang="en-GB" sz="2800" b="1" i="1" dirty="0">
                <a:solidFill>
                  <a:schemeClr val="bg1"/>
                </a:solidFill>
                <a:highlight>
                  <a:srgbClr val="231F58"/>
                </a:highlight>
                <a:latin typeface="Noto Sans" panose="020B0502040504020204" pitchFamily="34" charset="0"/>
                <a:ea typeface="Noto Sans" panose="020B0502040504020204" pitchFamily="34" charset="0"/>
                <a:cs typeface="Noto Sans" panose="020B0502040504020204" pitchFamily="34" charset="0"/>
              </a:rPr>
              <a:t>Global Offshore Wind Health and Safety Organisation</a:t>
            </a:r>
            <a:endParaRPr lang="en-GB" sz="1400" b="1" i="1" dirty="0">
              <a:solidFill>
                <a:schemeClr val="bg1"/>
              </a:solidFill>
              <a:highlight>
                <a:srgbClr val="231F58"/>
              </a:highlight>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2A7596EB-F5FF-7FC9-0BAB-2D5F53EFA33E}"/>
              </a:ext>
            </a:extLst>
          </p:cNvPr>
          <p:cNvSpPr txBox="1"/>
          <p:nvPr/>
        </p:nvSpPr>
        <p:spPr>
          <a:xfrm>
            <a:off x="7118623" y="3429000"/>
            <a:ext cx="3890500" cy="2677656"/>
          </a:xfrm>
          <a:prstGeom prst="rect">
            <a:avLst/>
          </a:prstGeom>
          <a:noFill/>
        </p:spPr>
        <p:txBody>
          <a:bodyPr wrap="square" rtlCol="0">
            <a:spAutoFit/>
          </a:bodyPr>
          <a:lstStyle/>
          <a:p>
            <a:pPr algn="ctr"/>
            <a:r>
              <a:rPr lang="en-GB" sz="24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Driving world class health and safety performance through collaboration on incident reporting, good practice, improving design safety and sharing lessons from incidents</a:t>
            </a:r>
            <a:endParaRPr lang="en-GB" sz="2400" b="1" i="0" dirty="0">
              <a:solidFill>
                <a:srgbClr val="231F58"/>
              </a:solidFill>
              <a:effectLst/>
              <a:latin typeface="Noto Sans Light" panose="020B0502040504020204" pitchFamily="34" charset="0"/>
              <a:ea typeface="Noto Sans Light" panose="020B0502040504020204" pitchFamily="34" charset="0"/>
              <a:cs typeface="Noto Sans Light" panose="020B0502040504020204" pitchFamily="34" charset="0"/>
            </a:endParaRPr>
          </a:p>
        </p:txBody>
      </p:sp>
      <p:sp>
        <p:nvSpPr>
          <p:cNvPr id="15" name="TextBox 14">
            <a:extLst>
              <a:ext uri="{FF2B5EF4-FFF2-40B4-BE49-F238E27FC236}">
                <a16:creationId xmlns:a16="http://schemas.microsoft.com/office/drawing/2014/main" id="{0849DF02-8560-29C4-EFB7-B849DF59DFD4}"/>
              </a:ext>
            </a:extLst>
          </p:cNvPr>
          <p:cNvSpPr txBox="1"/>
          <p:nvPr/>
        </p:nvSpPr>
        <p:spPr>
          <a:xfrm>
            <a:off x="6590515" y="6440951"/>
            <a:ext cx="5236695" cy="307777"/>
          </a:xfrm>
          <a:prstGeom prst="rect">
            <a:avLst/>
          </a:prstGeom>
          <a:noFill/>
        </p:spPr>
        <p:txBody>
          <a:bodyPr wrap="square" rtlCol="0">
            <a:spAutoFit/>
          </a:bodyPr>
          <a:lstStyle/>
          <a:p>
            <a:pPr algn="ctr"/>
            <a:r>
              <a:rPr lang="en-GB" sz="1400" i="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Find out more at </a:t>
            </a:r>
            <a:r>
              <a:rPr lang="en-GB" sz="1400" i="1" dirty="0">
                <a:latin typeface="Noto Sans Light" panose="020B0502040504020204" pitchFamily="34" charset="0"/>
                <a:ea typeface="Noto Sans Light" panose="020B0502040504020204" pitchFamily="34" charset="0"/>
                <a:cs typeface="Noto Sans Light" panose="020B0502040504020204" pitchFamily="34" charset="0"/>
                <a:hlinkClick r:id="rId6"/>
              </a:rPr>
              <a:t>gplusoffshorewind.com</a:t>
            </a:r>
            <a:r>
              <a:rPr lang="en-GB" sz="1400" i="1" dirty="0">
                <a:latin typeface="Noto Sans Light" panose="020B0502040504020204" pitchFamily="34" charset="0"/>
                <a:ea typeface="Noto Sans Light" panose="020B0502040504020204" pitchFamily="34" charset="0"/>
                <a:cs typeface="Noto Sans Light" panose="020B0502040504020204" pitchFamily="34" charset="0"/>
              </a:rPr>
              <a:t> </a:t>
            </a:r>
          </a:p>
        </p:txBody>
      </p:sp>
      <p:sp>
        <p:nvSpPr>
          <p:cNvPr id="17" name="TextBox 16">
            <a:extLst>
              <a:ext uri="{FF2B5EF4-FFF2-40B4-BE49-F238E27FC236}">
                <a16:creationId xmlns:a16="http://schemas.microsoft.com/office/drawing/2014/main" id="{10CC1BE7-AD3F-91CF-4F9D-81EE21AD0DE0}"/>
              </a:ext>
            </a:extLst>
          </p:cNvPr>
          <p:cNvSpPr txBox="1"/>
          <p:nvPr/>
        </p:nvSpPr>
        <p:spPr>
          <a:xfrm>
            <a:off x="359722" y="6427511"/>
            <a:ext cx="5236695" cy="307777"/>
          </a:xfrm>
          <a:prstGeom prst="rect">
            <a:avLst/>
          </a:prstGeom>
          <a:noFill/>
        </p:spPr>
        <p:txBody>
          <a:bodyPr wrap="square" rtlCol="0">
            <a:spAutoFit/>
          </a:bodyPr>
          <a:lstStyle/>
          <a:p>
            <a:pPr algn="ctr"/>
            <a:r>
              <a:rPr lang="en-GB" sz="1400" i="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Find out more at </a:t>
            </a:r>
            <a:r>
              <a:rPr lang="en-GB" sz="1400" i="1" dirty="0">
                <a:latin typeface="Noto Sans Light" panose="020B0502040504020204" pitchFamily="34" charset="0"/>
                <a:ea typeface="Noto Sans Light" panose="020B0502040504020204" pitchFamily="34" charset="0"/>
                <a:cs typeface="Noto Sans Light" panose="020B0502040504020204" pitchFamily="34" charset="0"/>
                <a:hlinkClick r:id="rId7"/>
              </a:rPr>
              <a:t>safetyon.com</a:t>
            </a:r>
            <a:r>
              <a:rPr lang="en-GB" sz="1400" i="1" dirty="0">
                <a:latin typeface="Noto Sans Light" panose="020B0502040504020204" pitchFamily="34" charset="0"/>
                <a:ea typeface="Noto Sans Light" panose="020B0502040504020204" pitchFamily="34" charset="0"/>
                <a:cs typeface="Noto Sans Light" panose="020B0502040504020204" pitchFamily="34" charset="0"/>
              </a:rPr>
              <a:t> </a:t>
            </a:r>
          </a:p>
        </p:txBody>
      </p:sp>
      <p:pic>
        <p:nvPicPr>
          <p:cNvPr id="18" name="Picture 17" descr="A logo with green and blue colors&#10;&#10;AI-generated content may be incorrect.">
            <a:extLst>
              <a:ext uri="{FF2B5EF4-FFF2-40B4-BE49-F238E27FC236}">
                <a16:creationId xmlns:a16="http://schemas.microsoft.com/office/drawing/2014/main" id="{2BB8E86F-C143-0CB0-AAB2-E0F06B3365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93" y="10783"/>
            <a:ext cx="1571871" cy="1108102"/>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89177DD2-07AB-360A-CEE5-FF658E5817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7714" y="427001"/>
            <a:ext cx="1036571" cy="235720"/>
          </a:xfrm>
          <a:prstGeom prst="rect">
            <a:avLst/>
          </a:prstGeom>
        </p:spPr>
      </p:pic>
    </p:spTree>
    <p:extLst>
      <p:ext uri="{BB962C8B-B14F-4D97-AF65-F5344CB8AC3E}">
        <p14:creationId xmlns:p14="http://schemas.microsoft.com/office/powerpoint/2010/main" val="2878337333"/>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5D39-2D3F-8835-41BA-07372107F7B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35C9E65-0243-BACC-A3A3-A1025C09D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wind turbines&#10;&#10;Description automatically generated">
            <a:extLst>
              <a:ext uri="{FF2B5EF4-FFF2-40B4-BE49-F238E27FC236}">
                <a16:creationId xmlns:a16="http://schemas.microsoft.com/office/drawing/2014/main" id="{236F8CFF-24D2-423B-06FB-9A727AE65DEE}"/>
              </a:ext>
            </a:extLst>
          </p:cNvPr>
          <p:cNvPicPr>
            <a:picLocks noChangeAspect="1"/>
          </p:cNvPicPr>
          <p:nvPr/>
        </p:nvPicPr>
        <p:blipFill rotWithShape="1">
          <a:blip r:embed="rId3">
            <a:extLst>
              <a:ext uri="{28A0092B-C50C-407E-A947-70E740481C1C}">
                <a14:useLocalDpi xmlns:a14="http://schemas.microsoft.com/office/drawing/2010/main" val="0"/>
              </a:ext>
            </a:extLst>
          </a:blip>
          <a:srcRect t="12243" r="23096" b="10088"/>
          <a:stretch/>
        </p:blipFill>
        <p:spPr>
          <a:xfrm>
            <a:off x="20" y="1129667"/>
            <a:ext cx="12191980" cy="5728333"/>
          </a:xfrm>
          <a:prstGeom prst="rect">
            <a:avLst/>
          </a:prstGeom>
        </p:spPr>
      </p:pic>
      <p:sp>
        <p:nvSpPr>
          <p:cNvPr id="14" name="Title 4">
            <a:extLst>
              <a:ext uri="{FF2B5EF4-FFF2-40B4-BE49-F238E27FC236}">
                <a16:creationId xmlns:a16="http://schemas.microsoft.com/office/drawing/2014/main" id="{BF06F2A8-328F-B695-A3BD-C6885EC13950}"/>
              </a:ext>
            </a:extLst>
          </p:cNvPr>
          <p:cNvSpPr txBox="1">
            <a:spLocks/>
          </p:cNvSpPr>
          <p:nvPr/>
        </p:nvSpPr>
        <p:spPr>
          <a:xfrm>
            <a:off x="1507253" y="233688"/>
            <a:ext cx="7950833" cy="720725"/>
          </a:xfrm>
          <a:prstGeom prst="rect">
            <a:avLst/>
          </a:prstGeom>
          <a:effectLst>
            <a:outerShdw blurRad="63500" sx="102000" sy="102000" algn="ctr" rotWithShape="0">
              <a:schemeClr val="bg1">
                <a:alpha val="40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8EBF45"/>
                </a:solidFill>
                <a:effectLst>
                  <a:outerShdw blurRad="50800" dist="38100" dir="5400000" algn="t" rotWithShape="0">
                    <a:schemeClr val="bg1">
                      <a:alpha val="40000"/>
                    </a:schemeClr>
                  </a:outerShdw>
                </a:effectLst>
                <a:latin typeface="Frutiger LT 75 Black" panose="020B0803030504030204" pitchFamily="34" charset="0"/>
              </a:rPr>
              <a:t>Why manual handling?</a:t>
            </a:r>
          </a:p>
        </p:txBody>
      </p:sp>
      <p:pic>
        <p:nvPicPr>
          <p:cNvPr id="4" name="Picture 3" descr="A colorful logo with a black background&#10;&#10;AI-generated content may be incorrect.">
            <a:extLst>
              <a:ext uri="{FF2B5EF4-FFF2-40B4-BE49-F238E27FC236}">
                <a16:creationId xmlns:a16="http://schemas.microsoft.com/office/drawing/2014/main" id="{8BE87954-9EA3-6BCB-A503-E75C71132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5772" y="-126"/>
            <a:ext cx="1036570" cy="1161995"/>
          </a:xfrm>
          <a:prstGeom prst="rect">
            <a:avLst/>
          </a:prstGeom>
        </p:spPr>
      </p:pic>
      <p:sp>
        <p:nvSpPr>
          <p:cNvPr id="9" name="Rectangle 8">
            <a:extLst>
              <a:ext uri="{FF2B5EF4-FFF2-40B4-BE49-F238E27FC236}">
                <a16:creationId xmlns:a16="http://schemas.microsoft.com/office/drawing/2014/main" id="{E4E43A80-7D4F-51D1-A90D-DB8863E20D1B}"/>
              </a:ext>
            </a:extLst>
          </p:cNvPr>
          <p:cNvSpPr/>
          <p:nvPr/>
        </p:nvSpPr>
        <p:spPr>
          <a:xfrm>
            <a:off x="518285" y="1656633"/>
            <a:ext cx="11310451" cy="5092095"/>
          </a:xfrm>
          <a:prstGeom prst="rect">
            <a:avLst/>
          </a:prstGeom>
          <a:solidFill>
            <a:schemeClr val="bg1">
              <a:lumMod val="8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90457C8-9E68-07EF-66BE-7D93F714603F}"/>
              </a:ext>
            </a:extLst>
          </p:cNvPr>
          <p:cNvSpPr txBox="1"/>
          <p:nvPr/>
        </p:nvSpPr>
        <p:spPr>
          <a:xfrm>
            <a:off x="884254" y="2090172"/>
            <a:ext cx="10104771" cy="3693319"/>
          </a:xfrm>
          <a:prstGeom prst="rect">
            <a:avLst/>
          </a:prstGeom>
          <a:noFill/>
        </p:spPr>
        <p:txBody>
          <a:bodyPr wrap="square" rtlCol="0">
            <a:spAutoFit/>
          </a:bodyPr>
          <a:lstStyle/>
          <a:p>
            <a:pPr algn="ctr">
              <a:spcAft>
                <a:spcPts val="1200"/>
              </a:spcAft>
            </a:pP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Manual handling encompasses a wide range of incidents, with many crossovers and misconceptions. It is the </a:t>
            </a:r>
            <a:r>
              <a:rPr lang="en-GB" sz="2800" b="1">
                <a:solidFill>
                  <a:srgbClr val="231F58"/>
                </a:solidFill>
                <a:latin typeface="Noto Sans" panose="020B0502040504020204" pitchFamily="34" charset="0"/>
                <a:ea typeface="Noto Sans" panose="020B0502040504020204" pitchFamily="34" charset="0"/>
                <a:cs typeface="Noto Sans" panose="020B0502040504020204" pitchFamily="34" charset="0"/>
              </a:rPr>
              <a:t>leading cause of injuries in the wind industry</a:t>
            </a: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 both on and offshore.  </a:t>
            </a:r>
          </a:p>
          <a:p>
            <a:pPr algn="ctr">
              <a:spcAft>
                <a:spcPts val="1200"/>
              </a:spcAft>
            </a:pPr>
            <a:r>
              <a:rPr lang="en-GB" sz="2800">
                <a:solidFill>
                  <a:srgbClr val="231F58"/>
                </a:solidFill>
                <a:latin typeface="Noto Sans" panose="020B0502040504020204" pitchFamily="34" charset="0"/>
                <a:ea typeface="Noto Sans" panose="020B0502040504020204" pitchFamily="34" charset="0"/>
                <a:cs typeface="Noto Sans" panose="020B0502040504020204" pitchFamily="34" charset="0"/>
              </a:rPr>
              <a:t>This video campaign aims to illustrate these incidents, suggesting good practice, rooted on actual on-site experience and reflective of all phases of projects both for the onshore and offshore wind industry. </a:t>
            </a:r>
          </a:p>
        </p:txBody>
      </p:sp>
      <p:pic>
        <p:nvPicPr>
          <p:cNvPr id="2" name="Picture 1" descr="A logo with green and blue colors&#10;&#10;AI-generated content may be incorrect.">
            <a:extLst>
              <a:ext uri="{FF2B5EF4-FFF2-40B4-BE49-F238E27FC236}">
                <a16:creationId xmlns:a16="http://schemas.microsoft.com/office/drawing/2014/main" id="{E130B852-5D90-A4BE-1350-9F7DB6DA1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2342" y="53767"/>
            <a:ext cx="1571871" cy="1108102"/>
          </a:xfrm>
          <a:prstGeom prst="rect">
            <a:avLst/>
          </a:prstGeom>
        </p:spPr>
      </p:pic>
      <p:pic>
        <p:nvPicPr>
          <p:cNvPr id="6" name="Picture 5" descr="A blue and black logo&#10;&#10;AI-generated content may be incorrect.">
            <a:extLst>
              <a:ext uri="{FF2B5EF4-FFF2-40B4-BE49-F238E27FC236}">
                <a16:creationId xmlns:a16="http://schemas.microsoft.com/office/drawing/2014/main" id="{48E66033-067F-18AD-2DE5-7512CB246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spTree>
    <p:extLst>
      <p:ext uri="{BB962C8B-B14F-4D97-AF65-F5344CB8AC3E}">
        <p14:creationId xmlns:p14="http://schemas.microsoft.com/office/powerpoint/2010/main" val="1705660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C63EA-6D1B-3F0C-98DF-CB41CCADFE2B}"/>
            </a:ext>
          </a:extLst>
        </p:cNvPr>
        <p:cNvGrpSpPr/>
        <p:nvPr/>
      </p:nvGrpSpPr>
      <p:grpSpPr>
        <a:xfrm>
          <a:off x="0" y="0"/>
          <a:ext cx="0" cy="0"/>
          <a:chOff x="0" y="0"/>
          <a:chExt cx="0" cy="0"/>
        </a:xfrm>
      </p:grpSpPr>
      <p:pic>
        <p:nvPicPr>
          <p:cNvPr id="8" name="Content Placeholder 7" descr="A blue and orange rectangular boxes with text&#10;&#10;AI-generated content may be incorrect.">
            <a:extLst>
              <a:ext uri="{FF2B5EF4-FFF2-40B4-BE49-F238E27FC236}">
                <a16:creationId xmlns:a16="http://schemas.microsoft.com/office/drawing/2014/main" id="{181199FA-CDD9-DF9D-86D8-CF6C33071E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colorful logo with a black background&#10;&#10;AI-generated content may be incorrect.">
            <a:extLst>
              <a:ext uri="{FF2B5EF4-FFF2-40B4-BE49-F238E27FC236}">
                <a16:creationId xmlns:a16="http://schemas.microsoft.com/office/drawing/2014/main" id="{4E317403-4E0B-E190-DEB1-7014B96D7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9" name="Picture 8" descr="A logo with green and blue colors&#10;&#10;AI-generated content may be incorrect.">
            <a:extLst>
              <a:ext uri="{FF2B5EF4-FFF2-40B4-BE49-F238E27FC236}">
                <a16:creationId xmlns:a16="http://schemas.microsoft.com/office/drawing/2014/main" id="{264EA8D3-405A-E4F4-F0D6-DF4DEE0E5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pic>
        <p:nvPicPr>
          <p:cNvPr id="10" name="Picture 9" descr="A blue and black logo&#10;&#10;AI-generated content may be incorrect.">
            <a:extLst>
              <a:ext uri="{FF2B5EF4-FFF2-40B4-BE49-F238E27FC236}">
                <a16:creationId xmlns:a16="http://schemas.microsoft.com/office/drawing/2014/main" id="{13111188-A607-1D17-2C6A-3E7B5C0219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spTree>
    <p:extLst>
      <p:ext uri="{BB962C8B-B14F-4D97-AF65-F5344CB8AC3E}">
        <p14:creationId xmlns:p14="http://schemas.microsoft.com/office/powerpoint/2010/main" val="3316247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16098A-8A2C-B7F8-7F1E-D6B710789FCD}"/>
              </a:ext>
            </a:extLst>
          </p:cNvPr>
          <p:cNvSpPr txBox="1"/>
          <p:nvPr/>
        </p:nvSpPr>
        <p:spPr>
          <a:xfrm>
            <a:off x="9866491" y="247769"/>
            <a:ext cx="215617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231F58"/>
                </a:solidFill>
                <a:effectLst/>
                <a:uLnTx/>
                <a:uFillTx/>
                <a:latin typeface="Noto Serif" panose="02020502060505020204" pitchFamily="18" charset="0"/>
                <a:ea typeface="Noto Serif" panose="02020502060505020204" pitchFamily="18" charset="0"/>
                <a:cs typeface="Noto Serif" panose="02020502060505020204" pitchFamily="18" charset="0"/>
              </a:rPr>
              <a:t>Risk assessment</a:t>
            </a:r>
            <a:endParaRPr kumimoji="0" lang="en-GB" sz="1800" b="0" i="0" u="none" strike="noStrike" kern="1200" cap="none" spc="0" normalizeH="0" baseline="0" noProof="0" dirty="0">
              <a:ln>
                <a:noFill/>
              </a:ln>
              <a:solidFill>
                <a:srgbClr val="231F58"/>
              </a:solidFill>
              <a:effectLst/>
              <a:uLnTx/>
              <a:uFillTx/>
              <a:latin typeface="Calibri" panose="020F0502020204030204"/>
              <a:ea typeface="+mn-ea"/>
              <a:cs typeface="+mn-cs"/>
            </a:endParaRPr>
          </a:p>
        </p:txBody>
      </p:sp>
      <p:pic>
        <p:nvPicPr>
          <p:cNvPr id="3" name="Picture 2" descr="A colorful logo with a black background&#10;&#10;AI-generated content may be incorrect.">
            <a:extLst>
              <a:ext uri="{FF2B5EF4-FFF2-40B4-BE49-F238E27FC236}">
                <a16:creationId xmlns:a16="http://schemas.microsoft.com/office/drawing/2014/main" id="{44F46F14-F2D0-1954-E2AB-10DD0BB6E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8844" y="5615612"/>
            <a:ext cx="553156" cy="620088"/>
          </a:xfrm>
          <a:prstGeom prst="rect">
            <a:avLst/>
          </a:prstGeom>
        </p:spPr>
      </p:pic>
      <p:pic>
        <p:nvPicPr>
          <p:cNvPr id="4" name="Picture 3" descr="A logo with green and blue colors&#10;&#10;AI-generated content may be incorrect.">
            <a:extLst>
              <a:ext uri="{FF2B5EF4-FFF2-40B4-BE49-F238E27FC236}">
                <a16:creationId xmlns:a16="http://schemas.microsoft.com/office/drawing/2014/main" id="{111EAA59-B5B9-EFEA-FE12-E4F631425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8844" y="6235700"/>
            <a:ext cx="553156" cy="389952"/>
          </a:xfrm>
          <a:prstGeom prst="rect">
            <a:avLst/>
          </a:prstGeom>
        </p:spPr>
      </p:pic>
      <p:pic>
        <p:nvPicPr>
          <p:cNvPr id="6" name="Picture 5" descr="A blue and black logo&#10;&#10;AI-generated content may be incorrect.">
            <a:extLst>
              <a:ext uri="{FF2B5EF4-FFF2-40B4-BE49-F238E27FC236}">
                <a16:creationId xmlns:a16="http://schemas.microsoft.com/office/drawing/2014/main" id="{78C6557E-CD11-A1D2-B49A-D8848C2A8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pic>
        <p:nvPicPr>
          <p:cNvPr id="7" name="Online Media 6" title="4. G+/SafetyOn Manual Handling Campaign: Risk assessment">
            <a:hlinkClick r:id="" action="ppaction://media"/>
            <a:extLst>
              <a:ext uri="{FF2B5EF4-FFF2-40B4-BE49-F238E27FC236}">
                <a16:creationId xmlns:a16="http://schemas.microsoft.com/office/drawing/2014/main" id="{66D09EF2-6B25-FE5C-5B56-B33977B035D6}"/>
              </a:ext>
            </a:extLst>
          </p:cNvPr>
          <p:cNvPicPr>
            <a:picLocks noRot="1" noChangeAspect="1"/>
          </p:cNvPicPr>
          <p:nvPr>
            <a:videoFile r:link="rId1"/>
          </p:nvPr>
        </p:nvPicPr>
        <p:blipFill>
          <a:blip r:embed="rId7"/>
          <a:stretch>
            <a:fillRect/>
          </a:stretch>
        </p:blipFill>
        <p:spPr>
          <a:xfrm>
            <a:off x="572802" y="616772"/>
            <a:ext cx="11046396" cy="6241228"/>
          </a:xfrm>
          <a:prstGeom prst="rect">
            <a:avLst/>
          </a:prstGeom>
        </p:spPr>
      </p:pic>
    </p:spTree>
    <p:extLst>
      <p:ext uri="{BB962C8B-B14F-4D97-AF65-F5344CB8AC3E}">
        <p14:creationId xmlns:p14="http://schemas.microsoft.com/office/powerpoint/2010/main" val="5230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00A0C-9259-B51C-C193-1B97FBC81497}"/>
            </a:ext>
          </a:extLst>
        </p:cNvPr>
        <p:cNvGrpSpPr/>
        <p:nvPr/>
      </p:nvGrpSpPr>
      <p:grpSpPr>
        <a:xfrm>
          <a:off x="0" y="0"/>
          <a:ext cx="0" cy="0"/>
          <a:chOff x="0" y="0"/>
          <a:chExt cx="0" cy="0"/>
        </a:xfrm>
      </p:grpSpPr>
      <p:pic>
        <p:nvPicPr>
          <p:cNvPr id="8" name="Picture 7" descr="A group of people wearing safety gear&#10;&#10;AI-generated content may be incorrect.">
            <a:extLst>
              <a:ext uri="{FF2B5EF4-FFF2-40B4-BE49-F238E27FC236}">
                <a16:creationId xmlns:a16="http://schemas.microsoft.com/office/drawing/2014/main" id="{F368B9DB-ACA8-E976-6CE1-FC4C327FD4C2}"/>
              </a:ext>
            </a:extLst>
          </p:cNvPr>
          <p:cNvPicPr>
            <a:picLocks noChangeAspect="1"/>
          </p:cNvPicPr>
          <p:nvPr/>
        </p:nvPicPr>
        <p:blipFill>
          <a:blip r:embed="rId3">
            <a:extLst>
              <a:ext uri="{28A0092B-C50C-407E-A947-70E740481C1C}">
                <a14:useLocalDpi xmlns:a14="http://schemas.microsoft.com/office/drawing/2010/main" val="0"/>
              </a:ext>
            </a:extLst>
          </a:blip>
          <a:srcRect b="2667"/>
          <a:stretch>
            <a:fillRect/>
          </a:stretch>
        </p:blipFill>
        <p:spPr>
          <a:xfrm>
            <a:off x="-1" y="182880"/>
            <a:ext cx="12192000" cy="6675120"/>
          </a:xfrm>
          <a:prstGeom prst="rect">
            <a:avLst/>
          </a:prstGeom>
        </p:spPr>
      </p:pic>
      <p:sp>
        <p:nvSpPr>
          <p:cNvPr id="5" name="Rectangle 4">
            <a:extLst>
              <a:ext uri="{FF2B5EF4-FFF2-40B4-BE49-F238E27FC236}">
                <a16:creationId xmlns:a16="http://schemas.microsoft.com/office/drawing/2014/main" id="{0F0AE3C5-32E4-215E-CF76-54182DB58A48}"/>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EBCD117-DD63-1259-922A-7BF955409106}"/>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859DAFC-7B1F-82BD-8C3C-606C0223674A}"/>
              </a:ext>
            </a:extLst>
          </p:cNvPr>
          <p:cNvSpPr txBox="1"/>
          <p:nvPr/>
        </p:nvSpPr>
        <p:spPr>
          <a:xfrm>
            <a:off x="215552" y="156984"/>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sp>
        <p:nvSpPr>
          <p:cNvPr id="11" name="TextBox 10">
            <a:extLst>
              <a:ext uri="{FF2B5EF4-FFF2-40B4-BE49-F238E27FC236}">
                <a16:creationId xmlns:a16="http://schemas.microsoft.com/office/drawing/2014/main" id="{C4F2DA29-5DB5-D42F-73AB-067DE640D205}"/>
              </a:ext>
            </a:extLst>
          </p:cNvPr>
          <p:cNvSpPr txBox="1"/>
          <p:nvPr/>
        </p:nvSpPr>
        <p:spPr>
          <a:xfrm>
            <a:off x="1989574" y="3853040"/>
            <a:ext cx="8350180" cy="2769989"/>
          </a:xfrm>
          <a:prstGeom prst="rect">
            <a:avLst/>
          </a:prstGeom>
          <a:noFill/>
        </p:spPr>
        <p:txBody>
          <a:bodyPr wrap="square">
            <a:spAutoFit/>
          </a:bodyPr>
          <a:lstStyle/>
          <a:p>
            <a:pPr marL="342900" indent="-342900" algn="l">
              <a:spcAft>
                <a:spcPts val="1200"/>
              </a:spcAft>
              <a:buFont typeface="+mj-lt"/>
              <a:buAutoNum type="arabicPeriod"/>
            </a:pPr>
            <a:r>
              <a:rPr lang="en-GB" b="1" dirty="0">
                <a:solidFill>
                  <a:srgbClr val="231F58"/>
                </a:solidFill>
                <a:latin typeface="Noto Sans" panose="020B0502040504020204" pitchFamily="34" charset="0"/>
                <a:ea typeface="Noto Sans" panose="020B0502040504020204" pitchFamily="34" charset="0"/>
                <a:cs typeface="Noto Sans" panose="020B0502040504020204" pitchFamily="34" charset="0"/>
              </a:rPr>
              <a:t>Where </a:t>
            </a:r>
            <a:r>
              <a:rPr lang="en-GB" dirty="0">
                <a:solidFill>
                  <a:srgbClr val="231F58"/>
                </a:solidFill>
                <a:latin typeface="Noto Sans" panose="020B0502040504020204" pitchFamily="34" charset="0"/>
                <a:ea typeface="Noto Sans" panose="020B0502040504020204" pitchFamily="34" charset="0"/>
                <a:cs typeface="Noto Sans" panose="020B0502040504020204" pitchFamily="34" charset="0"/>
              </a:rPr>
              <a:t>do you undertake dynamic risk assessments for manual handling tasks?</a:t>
            </a:r>
          </a:p>
          <a:p>
            <a:pPr marL="342900" indent="-342900" algn="l">
              <a:spcAft>
                <a:spcPts val="1200"/>
              </a:spcAft>
              <a:buFont typeface="+mj-lt"/>
              <a:buAutoNum type="arabicPeriod"/>
            </a:pPr>
            <a:r>
              <a:rPr lang="en-GB" b="1" dirty="0">
                <a:solidFill>
                  <a:srgbClr val="231F58"/>
                </a:solidFill>
                <a:latin typeface="Noto Sans" panose="020B0502040504020204" pitchFamily="34" charset="0"/>
                <a:ea typeface="Noto Sans" panose="020B0502040504020204" pitchFamily="34" charset="0"/>
                <a:cs typeface="Noto Sans" panose="020B0502040504020204" pitchFamily="34" charset="0"/>
              </a:rPr>
              <a:t>What </a:t>
            </a:r>
            <a:r>
              <a:rPr lang="en-GB" dirty="0">
                <a:solidFill>
                  <a:srgbClr val="231F58"/>
                </a:solidFill>
                <a:latin typeface="Noto Sans" panose="020B0502040504020204" pitchFamily="34" charset="0"/>
                <a:ea typeface="Noto Sans" panose="020B0502040504020204" pitchFamily="34" charset="0"/>
                <a:cs typeface="Noto Sans" panose="020B0502040504020204" pitchFamily="34" charset="0"/>
              </a:rPr>
              <a:t>external factors could increase the risk of a manual handling incident?</a:t>
            </a:r>
          </a:p>
          <a:p>
            <a:pPr marL="342900" indent="-342900" algn="l">
              <a:spcAft>
                <a:spcPts val="1200"/>
              </a:spcAft>
              <a:buFont typeface="+mj-lt"/>
              <a:buAutoNum type="arabicPeriod"/>
            </a:pPr>
            <a:r>
              <a:rPr lang="en-GB" b="1" dirty="0">
                <a:solidFill>
                  <a:srgbClr val="231F58"/>
                </a:solidFill>
                <a:latin typeface="Noto Sans" panose="020B0502040504020204" pitchFamily="34" charset="0"/>
                <a:ea typeface="Noto Sans" panose="020B0502040504020204" pitchFamily="34" charset="0"/>
                <a:cs typeface="Noto Sans" panose="020B0502040504020204" pitchFamily="34" charset="0"/>
              </a:rPr>
              <a:t>How </a:t>
            </a:r>
            <a:r>
              <a:rPr lang="en-GB" dirty="0">
                <a:solidFill>
                  <a:srgbClr val="231F58"/>
                </a:solidFill>
                <a:latin typeface="Noto Sans" panose="020B0502040504020204" pitchFamily="34" charset="0"/>
                <a:ea typeface="Noto Sans" panose="020B0502040504020204" pitchFamily="34" charset="0"/>
                <a:cs typeface="Noto Sans" panose="020B0502040504020204" pitchFamily="34" charset="0"/>
              </a:rPr>
              <a:t>might the manual handling risk differ between people, even for the same task?</a:t>
            </a:r>
          </a:p>
          <a:p>
            <a:pPr marL="342900" indent="-342900" algn="l">
              <a:spcAft>
                <a:spcPts val="1200"/>
              </a:spcAft>
              <a:buFont typeface="+mj-lt"/>
              <a:buAutoNum type="arabicPeriod"/>
            </a:pPr>
            <a:r>
              <a:rPr lang="en-GB" b="1"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When </a:t>
            </a:r>
            <a:r>
              <a:rPr lang="en-GB"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have you encouraged peers to stop and re-assess a manual handling risk?</a:t>
            </a:r>
            <a:endParaRPr lang="en-GB" b="1"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endParaRPr>
          </a:p>
        </p:txBody>
      </p:sp>
      <p:sp>
        <p:nvSpPr>
          <p:cNvPr id="12" name="TextBox 11">
            <a:extLst>
              <a:ext uri="{FF2B5EF4-FFF2-40B4-BE49-F238E27FC236}">
                <a16:creationId xmlns:a16="http://schemas.microsoft.com/office/drawing/2014/main" id="{8F984102-2BA7-031A-130F-EA04F5FDFEFD}"/>
              </a:ext>
            </a:extLst>
          </p:cNvPr>
          <p:cNvSpPr txBox="1"/>
          <p:nvPr/>
        </p:nvSpPr>
        <p:spPr>
          <a:xfrm>
            <a:off x="9866491" y="247769"/>
            <a:ext cx="2156177" cy="369332"/>
          </a:xfrm>
          <a:prstGeom prst="rect">
            <a:avLst/>
          </a:prstGeom>
          <a:noFill/>
        </p:spPr>
        <p:txBody>
          <a:bodyPr wrap="square">
            <a:spAutoFit/>
          </a:bodyPr>
          <a:lstStyle/>
          <a:p>
            <a:r>
              <a:rPr lang="en-GB" sz="1800" b="1"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Risk assessment</a:t>
            </a:r>
            <a:endParaRPr lang="en-GB" dirty="0">
              <a:solidFill>
                <a:srgbClr val="231F58"/>
              </a:solidFill>
            </a:endParaRPr>
          </a:p>
        </p:txBody>
      </p:sp>
      <p:pic>
        <p:nvPicPr>
          <p:cNvPr id="16" name="Picture 15" descr="A colorful logo with a black background&#10;&#10;AI-generated content may be incorrect.">
            <a:extLst>
              <a:ext uri="{FF2B5EF4-FFF2-40B4-BE49-F238E27FC236}">
                <a16:creationId xmlns:a16="http://schemas.microsoft.com/office/drawing/2014/main" id="{5C156CB3-3E8C-D37C-9BFB-868768C5F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17" name="Picture 16" descr="A logo with green and blue colors&#10;&#10;AI-generated content may be incorrect.">
            <a:extLst>
              <a:ext uri="{FF2B5EF4-FFF2-40B4-BE49-F238E27FC236}">
                <a16:creationId xmlns:a16="http://schemas.microsoft.com/office/drawing/2014/main" id="{B6CFC7CF-AA9B-3975-745B-9AC2887BBD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AC6EC66F-6E78-F707-DD4A-487F62F587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spTree>
    <p:extLst>
      <p:ext uri="{BB962C8B-B14F-4D97-AF65-F5344CB8AC3E}">
        <p14:creationId xmlns:p14="http://schemas.microsoft.com/office/powerpoint/2010/main" val="1707478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ind turbines in a field with Codrington Wind Farm in the background&#10;&#10;Description automatically generated">
            <a:extLst>
              <a:ext uri="{FF2B5EF4-FFF2-40B4-BE49-F238E27FC236}">
                <a16:creationId xmlns:a16="http://schemas.microsoft.com/office/drawing/2014/main" id="{5347E973-F819-9BC3-C298-9D1D80C630E2}"/>
              </a:ext>
            </a:extLst>
          </p:cNvPr>
          <p:cNvPicPr>
            <a:picLocks noChangeAspect="1"/>
          </p:cNvPicPr>
          <p:nvPr/>
        </p:nvPicPr>
        <p:blipFill>
          <a:blip r:embed="rId3">
            <a:extLst>
              <a:ext uri="{28A0092B-C50C-407E-A947-70E740481C1C}">
                <a14:useLocalDpi xmlns:a14="http://schemas.microsoft.com/office/drawing/2010/main" val="0"/>
              </a:ext>
            </a:extLst>
          </a:blip>
          <a:srcRect t="15110" b="49472"/>
          <a:stretch>
            <a:fillRect/>
          </a:stretch>
        </p:blipFill>
        <p:spPr>
          <a:xfrm>
            <a:off x="0" y="4057401"/>
            <a:ext cx="12192000" cy="2800599"/>
          </a:xfrm>
          <a:prstGeom prst="rect">
            <a:avLst/>
          </a:prstGeom>
          <a:effectLst>
            <a:softEdge rad="0"/>
          </a:effectLst>
        </p:spPr>
      </p:pic>
      <p:sp>
        <p:nvSpPr>
          <p:cNvPr id="16" name="TextBox 15">
            <a:extLst>
              <a:ext uri="{FF2B5EF4-FFF2-40B4-BE49-F238E27FC236}">
                <a16:creationId xmlns:a16="http://schemas.microsoft.com/office/drawing/2014/main" id="{76510B8A-FA63-ECE5-1DB9-34C4578336FF}"/>
              </a:ext>
            </a:extLst>
          </p:cNvPr>
          <p:cNvSpPr txBox="1"/>
          <p:nvPr/>
        </p:nvSpPr>
        <p:spPr>
          <a:xfrm>
            <a:off x="3362100" y="4086312"/>
            <a:ext cx="5467801" cy="584775"/>
          </a:xfrm>
          <a:prstGeom prst="rect">
            <a:avLst/>
          </a:prstGeom>
          <a:noFill/>
          <a:effectLst/>
        </p:spPr>
        <p:txBody>
          <a:bodyPr wrap="square">
            <a:spAutoFit/>
          </a:bodyPr>
          <a:lstStyle/>
          <a:p>
            <a:pPr algn="ctr"/>
            <a:r>
              <a:rPr lang="en-GB" sz="3200" b="1" kern="100" dirty="0">
                <a:solidFill>
                  <a:schemeClr val="bg1"/>
                </a:solidFill>
                <a:highlight>
                  <a:srgbClr val="8EBF45"/>
                </a:highlight>
                <a:latin typeface="Arial" panose="020B0604020202020204" pitchFamily="34" charset="0"/>
                <a:ea typeface="Calibri" panose="020F0502020204030204" pitchFamily="34" charset="0"/>
                <a:cs typeface="Arial" panose="020B0604020202020204" pitchFamily="34" charset="0"/>
              </a:rPr>
              <a:t>Sign up for our newsletters</a:t>
            </a:r>
          </a:p>
        </p:txBody>
      </p:sp>
      <p:pic>
        <p:nvPicPr>
          <p:cNvPr id="3" name="Picture 2" descr="A colorful logo with a black background&#10;&#10;AI-generated content may be incorrect.">
            <a:extLst>
              <a:ext uri="{FF2B5EF4-FFF2-40B4-BE49-F238E27FC236}">
                <a16:creationId xmlns:a16="http://schemas.microsoft.com/office/drawing/2014/main" id="{377BA02F-ED3A-3332-FE8F-C2BBA2CF4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0953" y="46799"/>
            <a:ext cx="1147358" cy="1286188"/>
          </a:xfrm>
          <a:prstGeom prst="rect">
            <a:avLst/>
          </a:prstGeom>
        </p:spPr>
      </p:pic>
      <p:sp>
        <p:nvSpPr>
          <p:cNvPr id="4" name="TextBox 3">
            <a:extLst>
              <a:ext uri="{FF2B5EF4-FFF2-40B4-BE49-F238E27FC236}">
                <a16:creationId xmlns:a16="http://schemas.microsoft.com/office/drawing/2014/main" id="{AE03B72C-66C1-ABB4-370F-F131DBA08F97}"/>
              </a:ext>
            </a:extLst>
          </p:cNvPr>
          <p:cNvSpPr txBox="1"/>
          <p:nvPr/>
        </p:nvSpPr>
        <p:spPr>
          <a:xfrm>
            <a:off x="6065856" y="1138371"/>
            <a:ext cx="5974080" cy="2569934"/>
          </a:xfrm>
          <a:prstGeom prst="rect">
            <a:avLst/>
          </a:prstGeom>
          <a:noFill/>
        </p:spPr>
        <p:txBody>
          <a:bodyPr wrap="square">
            <a:spAutoFit/>
          </a:bodyPr>
          <a:lstStyle/>
          <a:p>
            <a:pPr>
              <a:spcAft>
                <a:spcPts val="1800"/>
              </a:spcAft>
            </a:pPr>
            <a:r>
              <a:rPr lang="en-GB" sz="2400">
                <a:latin typeface="Noto Serif" panose="02020600060500020200" pitchFamily="18" charset="0"/>
                <a:ea typeface="Noto Serif" panose="02020600060500020200" pitchFamily="18" charset="0"/>
                <a:cs typeface="Noto Serif" panose="02020600060500020200" pitchFamily="18" charset="0"/>
                <a:hlinkClick r:id="rId5"/>
              </a:rPr>
              <a:t>www.gplusoffshorewind.com</a:t>
            </a:r>
            <a:endParaRPr lang="en-GB" sz="2400">
              <a:latin typeface="Noto Serif" panose="02020600060500020200" pitchFamily="18" charset="0"/>
              <a:ea typeface="Noto Serif" panose="02020600060500020200" pitchFamily="18" charset="0"/>
              <a:cs typeface="Noto Serif" panose="02020600060500020200" pitchFamily="18" charset="0"/>
            </a:endParaRPr>
          </a:p>
          <a:p>
            <a:pPr>
              <a:spcAft>
                <a:spcPts val="1800"/>
              </a:spcAft>
            </a:pPr>
            <a:r>
              <a:rPr lang="en-GB" sz="2400">
                <a:solidFill>
                  <a:srgbClr val="231F58"/>
                </a:solidFill>
                <a:latin typeface="Noto Serif" panose="02020600060500020200" pitchFamily="18" charset="0"/>
                <a:ea typeface="Noto Serif" panose="02020600060500020200" pitchFamily="18" charset="0"/>
                <a:cs typeface="Noto Serif" panose="02020600060500020200" pitchFamily="18" charset="0"/>
              </a:rPr>
              <a:t>@gplusglobalofw</a:t>
            </a:r>
          </a:p>
          <a:p>
            <a:pPr>
              <a:spcAft>
                <a:spcPts val="1800"/>
              </a:spcAft>
            </a:pPr>
            <a:r>
              <a:rPr lang="en-GB" sz="2200">
                <a:solidFill>
                  <a:srgbClr val="231F58"/>
                </a:solidFill>
                <a:latin typeface="Noto Serif" panose="02020600060500020200" pitchFamily="18" charset="0"/>
                <a:ea typeface="Noto Serif" panose="02020600060500020200" pitchFamily="18" charset="0"/>
                <a:cs typeface="Noto Serif" panose="02020600060500020200" pitchFamily="18" charset="0"/>
              </a:rPr>
              <a:t>@G+ Global Offshore Wind Health and Safety Organisation</a:t>
            </a:r>
          </a:p>
          <a:p>
            <a:pPr>
              <a:spcAft>
                <a:spcPts val="1800"/>
              </a:spcAft>
            </a:pPr>
            <a:r>
              <a:rPr lang="en-GB" sz="2400">
                <a:solidFill>
                  <a:srgbClr val="231F58"/>
                </a:solidFill>
                <a:latin typeface="Noto Serif" panose="02020600060500020200" pitchFamily="18" charset="0"/>
                <a:ea typeface="Noto Serif" panose="02020600060500020200" pitchFamily="18" charset="0"/>
                <a:cs typeface="Noto Serif" panose="02020600060500020200" pitchFamily="18" charset="0"/>
              </a:rPr>
              <a:t>gplus@energyinst.org</a:t>
            </a:r>
          </a:p>
        </p:txBody>
      </p:sp>
      <p:pic>
        <p:nvPicPr>
          <p:cNvPr id="10" name="Picture 2" descr="Image result for linkedin">
            <a:extLst>
              <a:ext uri="{FF2B5EF4-FFF2-40B4-BE49-F238E27FC236}">
                <a16:creationId xmlns:a16="http://schemas.microsoft.com/office/drawing/2014/main" id="{31A6F029-5495-3647-829A-152432C3C72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25387" y="2530579"/>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ternet, site, web, website icon">
            <a:extLst>
              <a:ext uri="{FF2B5EF4-FFF2-40B4-BE49-F238E27FC236}">
                <a16:creationId xmlns:a16="http://schemas.microsoft.com/office/drawing/2014/main" id="{357ED76E-9F11-8FE5-D95E-E04C2AE396C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25387" y="1098179"/>
            <a:ext cx="469618" cy="4696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53647513-1774-84EB-02A5-6C51BE8C68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23769" y="3245970"/>
            <a:ext cx="469618" cy="469618"/>
          </a:xfrm>
          <a:prstGeom prst="rect">
            <a:avLst/>
          </a:prstGeom>
        </p:spPr>
      </p:pic>
      <p:pic>
        <p:nvPicPr>
          <p:cNvPr id="21" name="Picture 20" descr="A white x on a black background&#10;&#10;AI-generated content may be incorrect.">
            <a:extLst>
              <a:ext uri="{FF2B5EF4-FFF2-40B4-BE49-F238E27FC236}">
                <a16:creationId xmlns:a16="http://schemas.microsoft.com/office/drawing/2014/main" id="{E8503DF0-47F4-1115-41EB-DE3A629BE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7005" y="1815188"/>
            <a:ext cx="468000" cy="468000"/>
          </a:xfrm>
          <a:prstGeom prst="rect">
            <a:avLst/>
          </a:prstGeom>
        </p:spPr>
      </p:pic>
      <p:sp>
        <p:nvSpPr>
          <p:cNvPr id="22" name="TextBox 21">
            <a:extLst>
              <a:ext uri="{FF2B5EF4-FFF2-40B4-BE49-F238E27FC236}">
                <a16:creationId xmlns:a16="http://schemas.microsoft.com/office/drawing/2014/main" id="{87374475-9BB7-3714-918A-60E67B2F5E69}"/>
              </a:ext>
            </a:extLst>
          </p:cNvPr>
          <p:cNvSpPr txBox="1"/>
          <p:nvPr/>
        </p:nvSpPr>
        <p:spPr>
          <a:xfrm>
            <a:off x="152064" y="1141519"/>
            <a:ext cx="5299236" cy="2569934"/>
          </a:xfrm>
          <a:prstGeom prst="rect">
            <a:avLst/>
          </a:prstGeom>
          <a:noFill/>
        </p:spPr>
        <p:txBody>
          <a:bodyPr wrap="square">
            <a:spAutoFit/>
          </a:bodyPr>
          <a:lstStyle/>
          <a:p>
            <a:pPr algn="r">
              <a:spcAft>
                <a:spcPts val="2400"/>
              </a:spcAft>
            </a:pPr>
            <a:r>
              <a:rPr lang="en-GB" sz="2400" dirty="0">
                <a:latin typeface="Noto Serif" panose="02020600060500020200" pitchFamily="18" charset="0"/>
                <a:ea typeface="Noto Serif" panose="02020600060500020200" pitchFamily="18" charset="0"/>
                <a:cs typeface="Noto Serif" panose="02020600060500020200" pitchFamily="18" charset="0"/>
                <a:hlinkClick r:id="rId10"/>
              </a:rPr>
              <a:t>www.safetyon.com</a:t>
            </a:r>
            <a:r>
              <a:rPr lang="en-GB" sz="2400" dirty="0">
                <a:latin typeface="Noto Serif" panose="02020600060500020200" pitchFamily="18" charset="0"/>
                <a:ea typeface="Noto Serif" panose="02020600060500020200" pitchFamily="18" charset="0"/>
                <a:cs typeface="Noto Serif" panose="02020600060500020200" pitchFamily="18" charset="0"/>
              </a:rPr>
              <a:t> </a:t>
            </a:r>
          </a:p>
          <a:p>
            <a:pPr algn="r">
              <a:spcAft>
                <a:spcPts val="24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@SafetyOnTweets</a:t>
            </a:r>
          </a:p>
          <a:p>
            <a:pPr algn="r">
              <a:spcAft>
                <a:spcPts val="30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a:t>
            </a:r>
          </a:p>
          <a:p>
            <a:pPr algn="r">
              <a:spcAft>
                <a:spcPts val="1800"/>
              </a:spcAft>
            </a:pPr>
            <a:r>
              <a:rPr lang="en-GB" sz="2400" dirty="0">
                <a:solidFill>
                  <a:srgbClr val="231F58"/>
                </a:solidFill>
                <a:latin typeface="Noto Serif" panose="02020600060500020200" pitchFamily="18" charset="0"/>
                <a:ea typeface="Noto Serif" panose="02020600060500020200" pitchFamily="18" charset="0"/>
                <a:cs typeface="Noto Serif" panose="02020600060500020200" pitchFamily="18" charset="0"/>
              </a:rPr>
              <a:t>safetyon@energyinst.org</a:t>
            </a:r>
            <a:endParaRPr lang="en-GB" sz="2400" dirty="0">
              <a:solidFill>
                <a:srgbClr val="231F58"/>
              </a:solidFill>
              <a:latin typeface="TheSerifB W7 Bold"/>
            </a:endParaRPr>
          </a:p>
        </p:txBody>
      </p:sp>
      <p:pic>
        <p:nvPicPr>
          <p:cNvPr id="24" name="Picture 23" descr="A qr code with circles&#10;&#10;AI-generated content may be incorrect.">
            <a:extLst>
              <a:ext uri="{FF2B5EF4-FFF2-40B4-BE49-F238E27FC236}">
                <a16:creationId xmlns:a16="http://schemas.microsoft.com/office/drawing/2014/main" id="{337A6133-4405-A704-8B9F-D6AB1013A2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2910" y="4746797"/>
            <a:ext cx="1736550" cy="1736550"/>
          </a:xfrm>
          <a:prstGeom prst="rect">
            <a:avLst/>
          </a:prstGeom>
        </p:spPr>
      </p:pic>
      <p:pic>
        <p:nvPicPr>
          <p:cNvPr id="26" name="Picture 25" descr="A qr code with circles&#10;&#10;AI-generated content may be incorrect.">
            <a:extLst>
              <a:ext uri="{FF2B5EF4-FFF2-40B4-BE49-F238E27FC236}">
                <a16:creationId xmlns:a16="http://schemas.microsoft.com/office/drawing/2014/main" id="{6202CA22-BC95-38B6-68E1-B3AEAF9BCA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2541" y="4746797"/>
            <a:ext cx="1736550" cy="1736550"/>
          </a:xfrm>
          <a:prstGeom prst="rect">
            <a:avLst/>
          </a:prstGeom>
        </p:spPr>
      </p:pic>
      <p:pic>
        <p:nvPicPr>
          <p:cNvPr id="2" name="Picture 1" descr="A logo with green and blue colors&#10;&#10;AI-generated content may be incorrect.">
            <a:extLst>
              <a:ext uri="{FF2B5EF4-FFF2-40B4-BE49-F238E27FC236}">
                <a16:creationId xmlns:a16="http://schemas.microsoft.com/office/drawing/2014/main" id="{303E86EB-7D15-3E3B-AFEB-6F06CA2B53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8575"/>
            <a:ext cx="2104600" cy="1483653"/>
          </a:xfrm>
          <a:prstGeom prst="rect">
            <a:avLst/>
          </a:prstGeom>
        </p:spPr>
      </p:pic>
      <p:pic>
        <p:nvPicPr>
          <p:cNvPr id="7" name="Picture 6" descr="A blue and black logo&#10;&#10;AI-generated content may be incorrect.">
            <a:extLst>
              <a:ext uri="{FF2B5EF4-FFF2-40B4-BE49-F238E27FC236}">
                <a16:creationId xmlns:a16="http://schemas.microsoft.com/office/drawing/2014/main" id="{DA7A3FB8-D929-4245-91FC-B6F7FB086E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40292" y="124668"/>
            <a:ext cx="1036571" cy="235720"/>
          </a:xfrm>
          <a:prstGeom prst="rect">
            <a:avLst/>
          </a:prstGeom>
        </p:spPr>
      </p:pic>
    </p:spTree>
    <p:extLst>
      <p:ext uri="{BB962C8B-B14F-4D97-AF65-F5344CB8AC3E}">
        <p14:creationId xmlns:p14="http://schemas.microsoft.com/office/powerpoint/2010/main" val="2155356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EEA65-71AA-9316-64C8-E7C5186D77B8}"/>
            </a:ext>
          </a:extLst>
        </p:cNvPr>
        <p:cNvGrpSpPr/>
        <p:nvPr/>
      </p:nvGrpSpPr>
      <p:grpSpPr>
        <a:xfrm>
          <a:off x="0" y="0"/>
          <a:ext cx="0" cy="0"/>
          <a:chOff x="0" y="0"/>
          <a:chExt cx="0" cy="0"/>
        </a:xfrm>
      </p:grpSpPr>
      <p:pic>
        <p:nvPicPr>
          <p:cNvPr id="7" name="Content Placeholder 6" descr="A blue and orange rectangular boxes with white text&#10;&#10;AI-generated content may be incorrect.">
            <a:extLst>
              <a:ext uri="{FF2B5EF4-FFF2-40B4-BE49-F238E27FC236}">
                <a16:creationId xmlns:a16="http://schemas.microsoft.com/office/drawing/2014/main" id="{E4D699EF-247C-8B29-0D69-5E570DE68B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colorful logo with a black background&#10;&#10;AI-generated content may be incorrect.">
            <a:extLst>
              <a:ext uri="{FF2B5EF4-FFF2-40B4-BE49-F238E27FC236}">
                <a16:creationId xmlns:a16="http://schemas.microsoft.com/office/drawing/2014/main" id="{9710F5B6-8CA3-4D83-2D10-4D026F164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10" name="Picture 9" descr="A logo with green and blue colors&#10;&#10;AI-generated content may be incorrect.">
            <a:extLst>
              <a:ext uri="{FF2B5EF4-FFF2-40B4-BE49-F238E27FC236}">
                <a16:creationId xmlns:a16="http://schemas.microsoft.com/office/drawing/2014/main" id="{99ABA9AF-A075-512E-FCC4-322C306D7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pic>
        <p:nvPicPr>
          <p:cNvPr id="11" name="Picture 10" descr="A blue and black logo&#10;&#10;AI-generated content may be incorrect.">
            <a:extLst>
              <a:ext uri="{FF2B5EF4-FFF2-40B4-BE49-F238E27FC236}">
                <a16:creationId xmlns:a16="http://schemas.microsoft.com/office/drawing/2014/main" id="{FEF6C13F-4E7D-D887-3324-A89A1BA43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spTree>
    <p:extLst>
      <p:ext uri="{BB962C8B-B14F-4D97-AF65-F5344CB8AC3E}">
        <p14:creationId xmlns:p14="http://schemas.microsoft.com/office/powerpoint/2010/main" val="1241905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B1D57C-4995-C5C6-BFF1-BF09795181D6}"/>
              </a:ext>
            </a:extLst>
          </p:cNvPr>
          <p:cNvSpPr txBox="1"/>
          <p:nvPr/>
        </p:nvSpPr>
        <p:spPr>
          <a:xfrm>
            <a:off x="8800884" y="247769"/>
            <a:ext cx="32691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231F58"/>
                </a:solidFill>
                <a:effectLst/>
                <a:uLnTx/>
                <a:uFillTx/>
                <a:latin typeface="Noto Serif" panose="02020502060505020204" pitchFamily="18" charset="0"/>
                <a:ea typeface="Noto Serif" panose="02020502060505020204" pitchFamily="18" charset="0"/>
                <a:cs typeface="Noto Serif" panose="02020502060505020204" pitchFamily="18" charset="0"/>
              </a:rPr>
              <a:t>What is Manual Handling</a:t>
            </a:r>
            <a:r>
              <a:rPr kumimoji="0" lang="en-GB" sz="1800" b="0" i="1" u="none" strike="noStrike" kern="1200" cap="none" spc="0" normalizeH="0" baseline="0" noProof="0" dirty="0">
                <a:ln>
                  <a:noFill/>
                </a:ln>
                <a:solidFill>
                  <a:srgbClr val="231F58"/>
                </a:solidFill>
                <a:effectLst/>
                <a:uLnTx/>
                <a:uFillTx/>
                <a:latin typeface="Noto Serif" panose="02020502060505020204" pitchFamily="18" charset="0"/>
                <a:ea typeface="Noto Serif" panose="02020502060505020204" pitchFamily="18" charset="0"/>
                <a:cs typeface="Noto Serif" panose="02020502060505020204" pitchFamily="18" charset="0"/>
              </a:rPr>
              <a:t>?</a:t>
            </a:r>
            <a:endParaRPr kumimoji="0" lang="en-GB" sz="1800" b="0" i="0" u="none" strike="noStrike" kern="1200" cap="none" spc="0" normalizeH="0" baseline="0" noProof="0" dirty="0">
              <a:ln>
                <a:noFill/>
              </a:ln>
              <a:solidFill>
                <a:srgbClr val="231F58"/>
              </a:solidFill>
              <a:effectLst/>
              <a:uLnTx/>
              <a:uFillTx/>
              <a:latin typeface="Calibri" panose="020F0502020204030204"/>
              <a:ea typeface="+mn-ea"/>
              <a:cs typeface="+mn-cs"/>
            </a:endParaRPr>
          </a:p>
        </p:txBody>
      </p:sp>
      <p:pic>
        <p:nvPicPr>
          <p:cNvPr id="5" name="Picture 4" descr="A colorful logo with a black background&#10;&#10;AI-generated content may be incorrect.">
            <a:extLst>
              <a:ext uri="{FF2B5EF4-FFF2-40B4-BE49-F238E27FC236}">
                <a16:creationId xmlns:a16="http://schemas.microsoft.com/office/drawing/2014/main" id="{1893F597-404D-C823-3134-061EBAC7C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8844" y="5615612"/>
            <a:ext cx="553156" cy="620088"/>
          </a:xfrm>
          <a:prstGeom prst="rect">
            <a:avLst/>
          </a:prstGeom>
        </p:spPr>
      </p:pic>
      <p:pic>
        <p:nvPicPr>
          <p:cNvPr id="6" name="Picture 5" descr="A logo with green and blue colors&#10;&#10;AI-generated content may be incorrect.">
            <a:extLst>
              <a:ext uri="{FF2B5EF4-FFF2-40B4-BE49-F238E27FC236}">
                <a16:creationId xmlns:a16="http://schemas.microsoft.com/office/drawing/2014/main" id="{23285D7B-3387-DB0D-37AD-CDE001D88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8844" y="6235700"/>
            <a:ext cx="553156" cy="389952"/>
          </a:xfrm>
          <a:prstGeom prst="rect">
            <a:avLst/>
          </a:prstGeom>
        </p:spPr>
      </p:pic>
      <p:pic>
        <p:nvPicPr>
          <p:cNvPr id="8" name="Picture 7" descr="A blue and black logo&#10;&#10;AI-generated content may be incorrect.">
            <a:extLst>
              <a:ext uri="{FF2B5EF4-FFF2-40B4-BE49-F238E27FC236}">
                <a16:creationId xmlns:a16="http://schemas.microsoft.com/office/drawing/2014/main" id="{B90D95B7-5B49-9C2D-90F5-0228622C49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03" y="99624"/>
            <a:ext cx="1036571" cy="235720"/>
          </a:xfrm>
          <a:prstGeom prst="rect">
            <a:avLst/>
          </a:prstGeom>
        </p:spPr>
      </p:pic>
      <p:pic>
        <p:nvPicPr>
          <p:cNvPr id="2" name="Online Media 1" title="1. G+/SafetyOn Manual Handling Campaign: What is manual handling?">
            <a:hlinkClick r:id="" action="ppaction://media"/>
            <a:extLst>
              <a:ext uri="{FF2B5EF4-FFF2-40B4-BE49-F238E27FC236}">
                <a16:creationId xmlns:a16="http://schemas.microsoft.com/office/drawing/2014/main" id="{AE080241-5382-A5FF-8CAD-E415047FB62E}"/>
              </a:ext>
            </a:extLst>
          </p:cNvPr>
          <p:cNvPicPr>
            <a:picLocks noRot="1" noChangeAspect="1"/>
          </p:cNvPicPr>
          <p:nvPr>
            <a:videoFile r:link="rId1"/>
          </p:nvPr>
        </p:nvPicPr>
        <p:blipFill>
          <a:blip r:embed="rId7"/>
          <a:stretch>
            <a:fillRect/>
          </a:stretch>
        </p:blipFill>
        <p:spPr>
          <a:xfrm>
            <a:off x="650526" y="704600"/>
            <a:ext cx="10890948" cy="6153400"/>
          </a:xfrm>
          <a:prstGeom prst="rect">
            <a:avLst/>
          </a:prstGeom>
        </p:spPr>
      </p:pic>
    </p:spTree>
    <p:extLst>
      <p:ext uri="{BB962C8B-B14F-4D97-AF65-F5344CB8AC3E}">
        <p14:creationId xmlns:p14="http://schemas.microsoft.com/office/powerpoint/2010/main" val="36966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echnician loading a bag into a van">
            <a:extLst>
              <a:ext uri="{FF2B5EF4-FFF2-40B4-BE49-F238E27FC236}">
                <a16:creationId xmlns:a16="http://schemas.microsoft.com/office/drawing/2014/main" id="{6BC78240-F272-F96D-5093-3934875FA41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E649034-1500-7E30-BC47-CCDB753847D7}"/>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D9B222A-8F0A-9403-6226-09FB38E6278C}"/>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A640705-9B7F-DF72-599B-1187B21A2F90}"/>
              </a:ext>
            </a:extLst>
          </p:cNvPr>
          <p:cNvSpPr txBox="1"/>
          <p:nvPr/>
        </p:nvSpPr>
        <p:spPr>
          <a:xfrm>
            <a:off x="215552" y="156984"/>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sp>
        <p:nvSpPr>
          <p:cNvPr id="11" name="TextBox 10">
            <a:extLst>
              <a:ext uri="{FF2B5EF4-FFF2-40B4-BE49-F238E27FC236}">
                <a16:creationId xmlns:a16="http://schemas.microsoft.com/office/drawing/2014/main" id="{752F03E4-47E2-46DA-8FB0-B6BE7084932B}"/>
              </a:ext>
            </a:extLst>
          </p:cNvPr>
          <p:cNvSpPr txBox="1"/>
          <p:nvPr/>
        </p:nvSpPr>
        <p:spPr>
          <a:xfrm>
            <a:off x="1989574" y="3853040"/>
            <a:ext cx="8350180" cy="2646878"/>
          </a:xfrm>
          <a:prstGeom prst="rect">
            <a:avLst/>
          </a:prstGeom>
          <a:noFill/>
        </p:spPr>
        <p:txBody>
          <a:bodyPr wrap="square">
            <a:spAutoFit/>
          </a:bodyPr>
          <a:lstStyle/>
          <a:p>
            <a:pPr marL="342900" indent="-342900" algn="l">
              <a:spcAft>
                <a:spcPts val="1200"/>
              </a:spcAft>
              <a:buFont typeface="+mj-lt"/>
              <a:buAutoNum type="arabicPeriod"/>
            </a:pPr>
            <a:r>
              <a:rPr lang="en-GB" b="1"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Where </a:t>
            </a:r>
            <a:r>
              <a:rPr lang="en-GB" dirty="0">
                <a:solidFill>
                  <a:srgbClr val="231F58"/>
                </a:solidFill>
                <a:latin typeface="Noto Sans" panose="020B0502040504020204" pitchFamily="34" charset="0"/>
                <a:ea typeface="Noto Sans" panose="020B0502040504020204" pitchFamily="34" charset="0"/>
                <a:cs typeface="Noto Sans" panose="020B0502040504020204" pitchFamily="34" charset="0"/>
              </a:rPr>
              <a:t>do you encounter manual handling in your work tasks? </a:t>
            </a:r>
            <a:endParaRPr lang="en-GB" b="0"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endParaRPr>
          </a:p>
          <a:p>
            <a:pPr marL="342900" indent="-342900" algn="l">
              <a:spcAft>
                <a:spcPts val="1200"/>
              </a:spcAft>
              <a:buFont typeface="+mj-lt"/>
              <a:buAutoNum type="arabicPeriod"/>
            </a:pPr>
            <a:r>
              <a:rPr lang="en-GB" b="1"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Why</a:t>
            </a:r>
            <a:r>
              <a:rPr lang="en-GB" b="0"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 do you think it is the leading cause of injuries?</a:t>
            </a:r>
          </a:p>
          <a:p>
            <a:pPr marL="342900" indent="-342900" algn="l">
              <a:spcAft>
                <a:spcPts val="1200"/>
              </a:spcAft>
              <a:buFont typeface="+mj-lt"/>
              <a:buAutoNum type="arabicPeriod"/>
            </a:pPr>
            <a:r>
              <a:rPr lang="en-GB" b="1"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How</a:t>
            </a:r>
            <a:r>
              <a:rPr lang="en-GB" b="0"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 can we keep each other safe regarding manual handling in the workplace?</a:t>
            </a:r>
          </a:p>
          <a:p>
            <a:pPr marL="342900" indent="-342900" algn="l">
              <a:spcAft>
                <a:spcPts val="1200"/>
              </a:spcAft>
              <a:buFont typeface="+mj-lt"/>
              <a:buAutoNum type="arabicPeriod"/>
            </a:pPr>
            <a:r>
              <a:rPr lang="en-GB" b="1"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What</a:t>
            </a:r>
            <a:r>
              <a:rPr lang="en-GB" b="0"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 </a:t>
            </a:r>
            <a:r>
              <a:rPr lang="en-GB" dirty="0">
                <a:solidFill>
                  <a:srgbClr val="231F58"/>
                </a:solidFill>
                <a:latin typeface="Noto Sans" panose="020B0502040504020204" pitchFamily="34" charset="0"/>
                <a:ea typeface="Noto Sans" panose="020B0502040504020204" pitchFamily="34" charset="0"/>
                <a:cs typeface="Noto Sans" panose="020B0502040504020204" pitchFamily="34" charset="0"/>
              </a:rPr>
              <a:t>can be challenging about</a:t>
            </a:r>
            <a:r>
              <a:rPr lang="en-GB" b="0" i="0"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 recognising and act on </a:t>
            </a:r>
            <a:r>
              <a:rPr lang="en-GB" dirty="0">
                <a:solidFill>
                  <a:srgbClr val="231F58"/>
                </a:solidFill>
                <a:latin typeface="Noto Sans" panose="020B0502040504020204" pitchFamily="34" charset="0"/>
                <a:ea typeface="Noto Sans" panose="020B0502040504020204" pitchFamily="34" charset="0"/>
                <a:cs typeface="Noto Sans" panose="020B0502040504020204" pitchFamily="34" charset="0"/>
              </a:rPr>
              <a:t>manual handling risks? </a:t>
            </a:r>
          </a:p>
          <a:p>
            <a:pPr marL="342900" indent="-342900" algn="l">
              <a:spcAft>
                <a:spcPts val="1200"/>
              </a:spcAft>
              <a:buFont typeface="+mj-lt"/>
              <a:buAutoNum type="arabicPeriod"/>
            </a:pPr>
            <a:r>
              <a:rPr lang="en-GB" b="0" i="1" dirty="0">
                <a:solidFill>
                  <a:srgbClr val="231F58"/>
                </a:solidFill>
                <a:effectLst/>
                <a:latin typeface="Noto Sans" panose="020B0502040504020204" pitchFamily="34" charset="0"/>
                <a:ea typeface="Noto Sans" panose="020B0502040504020204" pitchFamily="34" charset="0"/>
                <a:cs typeface="Noto Sans" panose="020B0502040504020204" pitchFamily="34" charset="0"/>
              </a:rPr>
              <a:t>Have you ever experienced a manual handling injury, or a close call?</a:t>
            </a:r>
          </a:p>
        </p:txBody>
      </p:sp>
      <p:sp>
        <p:nvSpPr>
          <p:cNvPr id="9" name="TextBox 8">
            <a:extLst>
              <a:ext uri="{FF2B5EF4-FFF2-40B4-BE49-F238E27FC236}">
                <a16:creationId xmlns:a16="http://schemas.microsoft.com/office/drawing/2014/main" id="{37DB29C4-C977-BEC2-EDF1-DB18C203EC31}"/>
              </a:ext>
            </a:extLst>
          </p:cNvPr>
          <p:cNvSpPr txBox="1"/>
          <p:nvPr/>
        </p:nvSpPr>
        <p:spPr>
          <a:xfrm>
            <a:off x="8800884" y="247769"/>
            <a:ext cx="3269196" cy="369332"/>
          </a:xfrm>
          <a:prstGeom prst="rect">
            <a:avLst/>
          </a:prstGeom>
          <a:noFill/>
        </p:spPr>
        <p:txBody>
          <a:bodyPr wrap="square">
            <a:spAutoFit/>
          </a:bodyPr>
          <a:lstStyle/>
          <a:p>
            <a:r>
              <a:rPr lang="en-GB" sz="1800" b="1"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What is Manual Handling</a:t>
            </a:r>
            <a:r>
              <a:rPr lang="en-GB" sz="1800"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a:t>
            </a:r>
            <a:endParaRPr lang="en-GB" dirty="0">
              <a:solidFill>
                <a:srgbClr val="231F58"/>
              </a:solidFill>
            </a:endParaRPr>
          </a:p>
        </p:txBody>
      </p:sp>
      <p:pic>
        <p:nvPicPr>
          <p:cNvPr id="15" name="Picture 14" descr="A blue and black logo&#10;&#10;AI-generated content may be incorrect.">
            <a:extLst>
              <a:ext uri="{FF2B5EF4-FFF2-40B4-BE49-F238E27FC236}">
                <a16:creationId xmlns:a16="http://schemas.microsoft.com/office/drawing/2014/main" id="{E5ADB972-02E6-20D7-B8D8-B7D2E286F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pic>
        <p:nvPicPr>
          <p:cNvPr id="16" name="Picture 15" descr="A colorful logo with a black background&#10;&#10;AI-generated content may be incorrect.">
            <a:extLst>
              <a:ext uri="{FF2B5EF4-FFF2-40B4-BE49-F238E27FC236}">
                <a16:creationId xmlns:a16="http://schemas.microsoft.com/office/drawing/2014/main" id="{61ED9A64-09D6-9014-812B-E376DF73E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17" name="Picture 16" descr="A logo with green and blue colors&#10;&#10;AI-generated content may be incorrect.">
            <a:extLst>
              <a:ext uri="{FF2B5EF4-FFF2-40B4-BE49-F238E27FC236}">
                <a16:creationId xmlns:a16="http://schemas.microsoft.com/office/drawing/2014/main" id="{50AB8723-30E8-DD91-A0C2-F8347049E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spTree>
    <p:extLst>
      <p:ext uri="{BB962C8B-B14F-4D97-AF65-F5344CB8AC3E}">
        <p14:creationId xmlns:p14="http://schemas.microsoft.com/office/powerpoint/2010/main" val="3222242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9F9E7-F845-4DEE-176F-02402F530578}"/>
            </a:ext>
          </a:extLst>
        </p:cNvPr>
        <p:cNvGrpSpPr/>
        <p:nvPr/>
      </p:nvGrpSpPr>
      <p:grpSpPr>
        <a:xfrm>
          <a:off x="0" y="0"/>
          <a:ext cx="0" cy="0"/>
          <a:chOff x="0" y="0"/>
          <a:chExt cx="0" cy="0"/>
        </a:xfrm>
      </p:grpSpPr>
      <p:pic>
        <p:nvPicPr>
          <p:cNvPr id="16" name="Picture 15" descr="A close-up of a hand holding a bag&#10;&#10;AI-generated content may be incorrect.">
            <a:extLst>
              <a:ext uri="{FF2B5EF4-FFF2-40B4-BE49-F238E27FC236}">
                <a16:creationId xmlns:a16="http://schemas.microsoft.com/office/drawing/2014/main" id="{A43C7393-11DC-E930-CC48-2E531DB29B7F}"/>
              </a:ext>
            </a:extLst>
          </p:cNvPr>
          <p:cNvPicPr>
            <a:picLocks noChangeAspect="1"/>
          </p:cNvPicPr>
          <p:nvPr/>
        </p:nvPicPr>
        <p:blipFill>
          <a:blip r:embed="rId3">
            <a:extLst>
              <a:ext uri="{28A0092B-C50C-407E-A947-70E740481C1C}">
                <a14:useLocalDpi xmlns:a14="http://schemas.microsoft.com/office/drawing/2010/main" val="0"/>
              </a:ext>
            </a:extLst>
          </a:blip>
          <a:srcRect t="42693"/>
          <a:stretch>
            <a:fillRect/>
          </a:stretch>
        </p:blipFill>
        <p:spPr>
          <a:xfrm>
            <a:off x="0" y="0"/>
            <a:ext cx="12192000" cy="3930126"/>
          </a:xfrm>
          <a:prstGeom prst="rect">
            <a:avLst/>
          </a:prstGeom>
        </p:spPr>
      </p:pic>
      <p:sp>
        <p:nvSpPr>
          <p:cNvPr id="5" name="Rectangle 4">
            <a:extLst>
              <a:ext uri="{FF2B5EF4-FFF2-40B4-BE49-F238E27FC236}">
                <a16:creationId xmlns:a16="http://schemas.microsoft.com/office/drawing/2014/main" id="{4E8FCB3F-DAF2-0AE9-8EFA-E228F067154F}"/>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789B6BC-F4BB-108D-249A-52EA1AF83C8E}"/>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80E2A0D-8B3B-BD7D-CC34-96CAA7C5B744}"/>
              </a:ext>
            </a:extLst>
          </p:cNvPr>
          <p:cNvSpPr txBox="1"/>
          <p:nvPr/>
        </p:nvSpPr>
        <p:spPr>
          <a:xfrm>
            <a:off x="215552" y="156984"/>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grpSp>
        <p:nvGrpSpPr>
          <p:cNvPr id="3" name="Group 2">
            <a:extLst>
              <a:ext uri="{FF2B5EF4-FFF2-40B4-BE49-F238E27FC236}">
                <a16:creationId xmlns:a16="http://schemas.microsoft.com/office/drawing/2014/main" id="{655CD620-9F3A-C6A5-CE89-E69E9948D163}"/>
              </a:ext>
            </a:extLst>
          </p:cNvPr>
          <p:cNvGrpSpPr/>
          <p:nvPr/>
        </p:nvGrpSpPr>
        <p:grpSpPr>
          <a:xfrm>
            <a:off x="3600343" y="4331893"/>
            <a:ext cx="4991315" cy="832709"/>
            <a:chOff x="3352165" y="4331893"/>
            <a:chExt cx="5487669" cy="832709"/>
          </a:xfrm>
        </p:grpSpPr>
        <p:sp>
          <p:nvSpPr>
            <p:cNvPr id="20" name="Rectangle 19">
              <a:extLst>
                <a:ext uri="{FF2B5EF4-FFF2-40B4-BE49-F238E27FC236}">
                  <a16:creationId xmlns:a16="http://schemas.microsoft.com/office/drawing/2014/main" id="{16A2106D-9AF0-A629-FB46-3C3CA725823C}"/>
                </a:ext>
              </a:extLst>
            </p:cNvPr>
            <p:cNvSpPr/>
            <p:nvPr/>
          </p:nvSpPr>
          <p:spPr>
            <a:xfrm>
              <a:off x="3506056" y="4331893"/>
              <a:ext cx="5333778" cy="832709"/>
            </a:xfrm>
            <a:prstGeom prst="rect">
              <a:avLst/>
            </a:prstGeom>
            <a:solidFill>
              <a:srgbClr val="8EB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56B5A92-A77F-9F7D-D8A3-4A099D529F1F}"/>
                </a:ext>
              </a:extLst>
            </p:cNvPr>
            <p:cNvSpPr txBox="1"/>
            <p:nvPr/>
          </p:nvSpPr>
          <p:spPr>
            <a:xfrm>
              <a:off x="3352165" y="4331893"/>
              <a:ext cx="5333776" cy="707886"/>
            </a:xfrm>
            <a:prstGeom prst="rect">
              <a:avLst/>
            </a:prstGeom>
            <a:solidFill>
              <a:srgbClr val="F3EDE5"/>
            </a:solidFill>
          </p:spPr>
          <p:txBody>
            <a:bodyPr wrap="square" rtlCol="0">
              <a:spAutoFit/>
            </a:bodyPr>
            <a:lstStyle/>
            <a:p>
              <a:r>
                <a:rPr lang="en-GB" sz="4000" b="1" dirty="0">
                  <a:solidFill>
                    <a:srgbClr val="231F58"/>
                  </a:solidFill>
                  <a:latin typeface="Arial Black" panose="020B0A04020102020204" pitchFamily="34" charset="0"/>
                  <a:cs typeface="Arial" panose="020B0604020202020204" pitchFamily="34" charset="0"/>
                </a:rPr>
                <a:t> </a:t>
              </a:r>
              <a:r>
                <a:rPr lang="en-GB" sz="40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1. What </a:t>
              </a:r>
              <a:r>
                <a:rPr lang="en-GB" sz="4000"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happened? </a:t>
              </a:r>
            </a:p>
          </p:txBody>
        </p:sp>
      </p:grpSp>
      <p:sp>
        <p:nvSpPr>
          <p:cNvPr id="9" name="TextBox 8">
            <a:extLst>
              <a:ext uri="{FF2B5EF4-FFF2-40B4-BE49-F238E27FC236}">
                <a16:creationId xmlns:a16="http://schemas.microsoft.com/office/drawing/2014/main" id="{FEC47D5C-68CB-45EF-B5E5-57CC8962D831}"/>
              </a:ext>
            </a:extLst>
          </p:cNvPr>
          <p:cNvSpPr txBox="1"/>
          <p:nvPr/>
        </p:nvSpPr>
        <p:spPr>
          <a:xfrm>
            <a:off x="8800884" y="247769"/>
            <a:ext cx="3269196" cy="369332"/>
          </a:xfrm>
          <a:prstGeom prst="rect">
            <a:avLst/>
          </a:prstGeom>
          <a:noFill/>
        </p:spPr>
        <p:txBody>
          <a:bodyPr wrap="square">
            <a:spAutoFit/>
          </a:bodyPr>
          <a:lstStyle/>
          <a:p>
            <a:r>
              <a:rPr lang="en-GB" sz="1800" b="1"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What is Manual Handling</a:t>
            </a:r>
            <a:r>
              <a:rPr lang="en-GB" sz="1800"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a:t>
            </a:r>
            <a:endParaRPr lang="en-GB" dirty="0">
              <a:solidFill>
                <a:srgbClr val="231F58"/>
              </a:solidFill>
            </a:endParaRPr>
          </a:p>
        </p:txBody>
      </p:sp>
      <p:pic>
        <p:nvPicPr>
          <p:cNvPr id="17" name="Picture 16" descr="A blue and black logo&#10;&#10;AI-generated content may be incorrect.">
            <a:extLst>
              <a:ext uri="{FF2B5EF4-FFF2-40B4-BE49-F238E27FC236}">
                <a16:creationId xmlns:a16="http://schemas.microsoft.com/office/drawing/2014/main" id="{F9498151-17B0-5852-3CDC-E75D2576D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pic>
        <p:nvPicPr>
          <p:cNvPr id="18" name="Picture 17" descr="A colorful logo with a black background&#10;&#10;AI-generated content may be incorrect.">
            <a:extLst>
              <a:ext uri="{FF2B5EF4-FFF2-40B4-BE49-F238E27FC236}">
                <a16:creationId xmlns:a16="http://schemas.microsoft.com/office/drawing/2014/main" id="{61A42E71-22C5-2663-B7A2-CD5F97695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21" name="Picture 20" descr="A logo with green and blue colors&#10;&#10;AI-generated content may be incorrect.">
            <a:extLst>
              <a:ext uri="{FF2B5EF4-FFF2-40B4-BE49-F238E27FC236}">
                <a16:creationId xmlns:a16="http://schemas.microsoft.com/office/drawing/2014/main" id="{A5CEF07F-A217-4A21-006F-078BD764F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spTree>
    <p:extLst>
      <p:ext uri="{BB962C8B-B14F-4D97-AF65-F5344CB8AC3E}">
        <p14:creationId xmlns:p14="http://schemas.microsoft.com/office/powerpoint/2010/main" val="296706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a warehouse&#10;&#10;AI-generated content may be incorrect.">
            <a:extLst>
              <a:ext uri="{FF2B5EF4-FFF2-40B4-BE49-F238E27FC236}">
                <a16:creationId xmlns:a16="http://schemas.microsoft.com/office/drawing/2014/main" id="{C53D19B0-C722-C152-7445-25E60A820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E649034-1500-7E30-BC47-CCDB753847D7}"/>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D9B222A-8F0A-9403-6226-09FB38E6278C}"/>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AACE4D6-F916-4AE3-147A-7260C2B5AF3D}"/>
              </a:ext>
            </a:extLst>
          </p:cNvPr>
          <p:cNvGrpSpPr/>
          <p:nvPr/>
        </p:nvGrpSpPr>
        <p:grpSpPr>
          <a:xfrm>
            <a:off x="3456005" y="4270048"/>
            <a:ext cx="5279990" cy="832709"/>
            <a:chOff x="2533658" y="4331893"/>
            <a:chExt cx="6306177" cy="832709"/>
          </a:xfrm>
        </p:grpSpPr>
        <p:sp>
          <p:nvSpPr>
            <p:cNvPr id="4" name="Rectangle 3">
              <a:extLst>
                <a:ext uri="{FF2B5EF4-FFF2-40B4-BE49-F238E27FC236}">
                  <a16:creationId xmlns:a16="http://schemas.microsoft.com/office/drawing/2014/main" id="{E90B3C35-A720-8018-C281-BC4388E59658}"/>
                </a:ext>
              </a:extLst>
            </p:cNvPr>
            <p:cNvSpPr/>
            <p:nvPr/>
          </p:nvSpPr>
          <p:spPr>
            <a:xfrm>
              <a:off x="2533658" y="4331893"/>
              <a:ext cx="6306177" cy="832709"/>
            </a:xfrm>
            <a:prstGeom prst="rect">
              <a:avLst/>
            </a:prstGeom>
            <a:solidFill>
              <a:srgbClr val="8EB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E387C2E-B261-3D25-10D1-57A9C14E7C3A}"/>
                </a:ext>
              </a:extLst>
            </p:cNvPr>
            <p:cNvSpPr txBox="1"/>
            <p:nvPr/>
          </p:nvSpPr>
          <p:spPr>
            <a:xfrm>
              <a:off x="2533658" y="4331893"/>
              <a:ext cx="6152284" cy="707886"/>
            </a:xfrm>
            <a:prstGeom prst="rect">
              <a:avLst/>
            </a:prstGeom>
            <a:solidFill>
              <a:srgbClr val="F3EDE5"/>
            </a:solidFill>
          </p:spPr>
          <p:txBody>
            <a:bodyPr wrap="square" rtlCol="0">
              <a:spAutoFit/>
            </a:bodyPr>
            <a:lstStyle/>
            <a:p>
              <a:r>
                <a:rPr lang="en-GB" sz="4000" b="1"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2. Why </a:t>
              </a:r>
              <a:r>
                <a:rPr lang="en-GB" sz="4000" dirty="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did it happen?</a:t>
              </a:r>
            </a:p>
          </p:txBody>
        </p:sp>
      </p:grpSp>
      <p:sp>
        <p:nvSpPr>
          <p:cNvPr id="11" name="TextBox 10">
            <a:extLst>
              <a:ext uri="{FF2B5EF4-FFF2-40B4-BE49-F238E27FC236}">
                <a16:creationId xmlns:a16="http://schemas.microsoft.com/office/drawing/2014/main" id="{EE15D58F-3B19-AA27-1ABC-70514D6104F1}"/>
              </a:ext>
            </a:extLst>
          </p:cNvPr>
          <p:cNvSpPr txBox="1"/>
          <p:nvPr/>
        </p:nvSpPr>
        <p:spPr>
          <a:xfrm>
            <a:off x="121920" y="78492"/>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sp>
        <p:nvSpPr>
          <p:cNvPr id="14" name="TextBox 13">
            <a:extLst>
              <a:ext uri="{FF2B5EF4-FFF2-40B4-BE49-F238E27FC236}">
                <a16:creationId xmlns:a16="http://schemas.microsoft.com/office/drawing/2014/main" id="{6C51A17D-BD3D-EA72-C003-A05EB3495F7C}"/>
              </a:ext>
            </a:extLst>
          </p:cNvPr>
          <p:cNvSpPr txBox="1"/>
          <p:nvPr/>
        </p:nvSpPr>
        <p:spPr>
          <a:xfrm>
            <a:off x="8800884" y="247769"/>
            <a:ext cx="3269196" cy="369332"/>
          </a:xfrm>
          <a:prstGeom prst="rect">
            <a:avLst/>
          </a:prstGeom>
          <a:noFill/>
        </p:spPr>
        <p:txBody>
          <a:bodyPr wrap="square">
            <a:spAutoFit/>
          </a:bodyPr>
          <a:lstStyle/>
          <a:p>
            <a:r>
              <a:rPr lang="en-GB" sz="1800" b="1"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What is Manual Handling</a:t>
            </a:r>
            <a:r>
              <a:rPr lang="en-GB" sz="1800"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a:t>
            </a:r>
            <a:endParaRPr lang="en-GB" dirty="0">
              <a:solidFill>
                <a:srgbClr val="231F58"/>
              </a:solidFill>
            </a:endParaRPr>
          </a:p>
        </p:txBody>
      </p:sp>
      <p:pic>
        <p:nvPicPr>
          <p:cNvPr id="15" name="Picture 14" descr="A blue and black logo&#10;&#10;AI-generated content may be incorrect.">
            <a:extLst>
              <a:ext uri="{FF2B5EF4-FFF2-40B4-BE49-F238E27FC236}">
                <a16:creationId xmlns:a16="http://schemas.microsoft.com/office/drawing/2014/main" id="{598AF279-C708-9F4A-3DB2-C4FC13E8E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pic>
        <p:nvPicPr>
          <p:cNvPr id="16" name="Picture 15" descr="A colorful logo with a black background&#10;&#10;AI-generated content may be incorrect.">
            <a:extLst>
              <a:ext uri="{FF2B5EF4-FFF2-40B4-BE49-F238E27FC236}">
                <a16:creationId xmlns:a16="http://schemas.microsoft.com/office/drawing/2014/main" id="{61AB1CBC-F94E-D7A3-03AA-BB16CF69A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17" name="Picture 16" descr="A logo with green and blue colors&#10;&#10;AI-generated content may be incorrect.">
            <a:extLst>
              <a:ext uri="{FF2B5EF4-FFF2-40B4-BE49-F238E27FC236}">
                <a16:creationId xmlns:a16="http://schemas.microsoft.com/office/drawing/2014/main" id="{1A905B57-08FD-1E3C-0E42-891E49CB3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spTree>
    <p:extLst>
      <p:ext uri="{BB962C8B-B14F-4D97-AF65-F5344CB8AC3E}">
        <p14:creationId xmlns:p14="http://schemas.microsoft.com/office/powerpoint/2010/main" val="1299992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6C64-606B-C666-E2CB-1EA13C3849A3}"/>
            </a:ext>
          </a:extLst>
        </p:cNvPr>
        <p:cNvGrpSpPr/>
        <p:nvPr/>
      </p:nvGrpSpPr>
      <p:grpSpPr>
        <a:xfrm>
          <a:off x="0" y="0"/>
          <a:ext cx="0" cy="0"/>
          <a:chOff x="0" y="0"/>
          <a:chExt cx="0" cy="0"/>
        </a:xfrm>
      </p:grpSpPr>
      <p:pic>
        <p:nvPicPr>
          <p:cNvPr id="18" name="Picture 17" descr="A person standing next to a wind turbine&#10;&#10;AI-generated content may be incorrect.">
            <a:extLst>
              <a:ext uri="{FF2B5EF4-FFF2-40B4-BE49-F238E27FC236}">
                <a16:creationId xmlns:a16="http://schemas.microsoft.com/office/drawing/2014/main" id="{D42D78C0-2D0B-BD23-2B34-C5A60A5FE10C}"/>
              </a:ext>
            </a:extLst>
          </p:cNvPr>
          <p:cNvPicPr>
            <a:picLocks noChangeAspect="1"/>
          </p:cNvPicPr>
          <p:nvPr/>
        </p:nvPicPr>
        <p:blipFill>
          <a:blip r:embed="rId3">
            <a:extLst>
              <a:ext uri="{28A0092B-C50C-407E-A947-70E740481C1C}">
                <a14:useLocalDpi xmlns:a14="http://schemas.microsoft.com/office/drawing/2010/main" val="0"/>
              </a:ext>
            </a:extLst>
          </a:blip>
          <a:srcRect t="10659" b="1"/>
          <a:stretch>
            <a:fillRect/>
          </a:stretch>
        </p:blipFill>
        <p:spPr>
          <a:xfrm>
            <a:off x="-1" y="0"/>
            <a:ext cx="12192000" cy="6127012"/>
          </a:xfrm>
          <a:prstGeom prst="rect">
            <a:avLst/>
          </a:prstGeom>
        </p:spPr>
      </p:pic>
      <p:sp>
        <p:nvSpPr>
          <p:cNvPr id="5" name="Rectangle 4">
            <a:extLst>
              <a:ext uri="{FF2B5EF4-FFF2-40B4-BE49-F238E27FC236}">
                <a16:creationId xmlns:a16="http://schemas.microsoft.com/office/drawing/2014/main" id="{8029F262-81ED-E5F9-C724-548BED6B14A7}"/>
              </a:ext>
            </a:extLst>
          </p:cNvPr>
          <p:cNvSpPr/>
          <p:nvPr/>
        </p:nvSpPr>
        <p:spPr>
          <a:xfrm>
            <a:off x="0" y="3611880"/>
            <a:ext cx="12192000" cy="324612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76EBED5-BB62-9CB5-3DCC-5110BAA62808}"/>
              </a:ext>
            </a:extLst>
          </p:cNvPr>
          <p:cNvSpPr/>
          <p:nvPr/>
        </p:nvSpPr>
        <p:spPr>
          <a:xfrm>
            <a:off x="0" y="0"/>
            <a:ext cx="12192000" cy="864870"/>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D53B49CA-A305-DF86-44B3-71F428908E51}"/>
              </a:ext>
            </a:extLst>
          </p:cNvPr>
          <p:cNvGrpSpPr/>
          <p:nvPr/>
        </p:nvGrpSpPr>
        <p:grpSpPr>
          <a:xfrm>
            <a:off x="3260376" y="4270048"/>
            <a:ext cx="5671249" cy="832709"/>
            <a:chOff x="2072688" y="4331893"/>
            <a:chExt cx="6767147" cy="832709"/>
          </a:xfrm>
        </p:grpSpPr>
        <p:sp>
          <p:nvSpPr>
            <p:cNvPr id="4" name="Rectangle 3">
              <a:extLst>
                <a:ext uri="{FF2B5EF4-FFF2-40B4-BE49-F238E27FC236}">
                  <a16:creationId xmlns:a16="http://schemas.microsoft.com/office/drawing/2014/main" id="{4ABBAFF8-56A0-6BC9-906A-EDEC43013CDB}"/>
                </a:ext>
              </a:extLst>
            </p:cNvPr>
            <p:cNvSpPr/>
            <p:nvPr/>
          </p:nvSpPr>
          <p:spPr>
            <a:xfrm>
              <a:off x="2072688" y="4331893"/>
              <a:ext cx="6767147" cy="832709"/>
            </a:xfrm>
            <a:prstGeom prst="rect">
              <a:avLst/>
            </a:prstGeom>
            <a:solidFill>
              <a:srgbClr val="8EB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0829C32-88ED-2947-1A38-3A33890993BF}"/>
                </a:ext>
              </a:extLst>
            </p:cNvPr>
            <p:cNvSpPr txBox="1"/>
            <p:nvPr/>
          </p:nvSpPr>
          <p:spPr>
            <a:xfrm>
              <a:off x="2072689" y="4331893"/>
              <a:ext cx="6613253" cy="707886"/>
            </a:xfrm>
            <a:prstGeom prst="rect">
              <a:avLst/>
            </a:prstGeom>
            <a:solidFill>
              <a:srgbClr val="F3EDE5"/>
            </a:solidFill>
          </p:spPr>
          <p:txBody>
            <a:bodyPr wrap="square" rtlCol="0">
              <a:spAutoFit/>
            </a:bodyPr>
            <a:lstStyle/>
            <a:p>
              <a:r>
                <a:rPr lang="en-GB" sz="4000" b="1">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3. What </a:t>
              </a:r>
              <a:r>
                <a:rPr lang="en-GB" sz="4000">
                  <a:solidFill>
                    <a:srgbClr val="231F58"/>
                  </a:solidFill>
                  <a:latin typeface="Noto Sans Light" panose="020B0502040504020204" pitchFamily="34" charset="0"/>
                  <a:ea typeface="Noto Sans Light" panose="020B0502040504020204" pitchFamily="34" charset="0"/>
                  <a:cs typeface="Noto Sans Light" panose="020B0502040504020204" pitchFamily="34" charset="0"/>
                </a:rPr>
                <a:t>did they learn?</a:t>
              </a:r>
            </a:p>
          </p:txBody>
        </p:sp>
      </p:grpSp>
      <p:sp>
        <p:nvSpPr>
          <p:cNvPr id="11" name="TextBox 10">
            <a:extLst>
              <a:ext uri="{FF2B5EF4-FFF2-40B4-BE49-F238E27FC236}">
                <a16:creationId xmlns:a16="http://schemas.microsoft.com/office/drawing/2014/main" id="{9B0C0BD5-3E48-85EE-4D11-2AC6D9F4EE05}"/>
              </a:ext>
            </a:extLst>
          </p:cNvPr>
          <p:cNvSpPr txBox="1"/>
          <p:nvPr/>
        </p:nvSpPr>
        <p:spPr>
          <a:xfrm>
            <a:off x="121920" y="78492"/>
            <a:ext cx="6373091" cy="707886"/>
          </a:xfrm>
          <a:prstGeom prst="rect">
            <a:avLst/>
          </a:prstGeom>
          <a:noFill/>
        </p:spPr>
        <p:txBody>
          <a:bodyPr wrap="square">
            <a:spAutoFit/>
          </a:bodyPr>
          <a:lstStyle/>
          <a:p>
            <a:r>
              <a:rPr lang="en-GB" sz="4000">
                <a:solidFill>
                  <a:srgbClr val="231F58"/>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Toolbox</a:t>
            </a:r>
            <a:r>
              <a:rPr lang="en-GB" sz="4000">
                <a:solidFill>
                  <a:schemeClr val="accent4">
                    <a:lumMod val="40000"/>
                    <a:lumOff val="60000"/>
                  </a:schemeClr>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 </a:t>
            </a:r>
            <a:r>
              <a:rPr lang="en-GB" sz="4000">
                <a:solidFill>
                  <a:srgbClr val="8EBF45"/>
                </a:solidFill>
                <a:effectLst>
                  <a:outerShdw blurRad="38100" dist="38100" dir="2700000" algn="tl">
                    <a:srgbClr val="000000">
                      <a:alpha val="43137"/>
                    </a:srgbClr>
                  </a:outerShdw>
                </a:effectLst>
                <a:latin typeface="Noto Serif" panose="02020502060505020204" pitchFamily="18" charset="0"/>
                <a:ea typeface="Noto Serif" panose="02020502060505020204" pitchFamily="18" charset="0"/>
                <a:cs typeface="Noto Serif" panose="02020502060505020204" pitchFamily="18" charset="0"/>
              </a:rPr>
              <a:t>Talk</a:t>
            </a:r>
          </a:p>
        </p:txBody>
      </p:sp>
      <p:sp>
        <p:nvSpPr>
          <p:cNvPr id="14" name="TextBox 13">
            <a:extLst>
              <a:ext uri="{FF2B5EF4-FFF2-40B4-BE49-F238E27FC236}">
                <a16:creationId xmlns:a16="http://schemas.microsoft.com/office/drawing/2014/main" id="{BFED123D-CD96-825A-0B5B-E9EADDFDEB4F}"/>
              </a:ext>
            </a:extLst>
          </p:cNvPr>
          <p:cNvSpPr txBox="1"/>
          <p:nvPr/>
        </p:nvSpPr>
        <p:spPr>
          <a:xfrm>
            <a:off x="8800884" y="247769"/>
            <a:ext cx="3269196" cy="369332"/>
          </a:xfrm>
          <a:prstGeom prst="rect">
            <a:avLst/>
          </a:prstGeom>
          <a:noFill/>
        </p:spPr>
        <p:txBody>
          <a:bodyPr wrap="square">
            <a:spAutoFit/>
          </a:bodyPr>
          <a:lstStyle/>
          <a:p>
            <a:r>
              <a:rPr lang="en-GB" sz="1800" b="1"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What is Manual Handling</a:t>
            </a:r>
            <a:r>
              <a:rPr lang="en-GB" sz="1800" i="1" dirty="0">
                <a:solidFill>
                  <a:srgbClr val="231F58"/>
                </a:solidFill>
                <a:latin typeface="Noto Serif" panose="02020502060505020204" pitchFamily="18" charset="0"/>
                <a:ea typeface="Noto Serif" panose="02020502060505020204" pitchFamily="18" charset="0"/>
                <a:cs typeface="Noto Serif" panose="02020502060505020204" pitchFamily="18" charset="0"/>
              </a:rPr>
              <a:t>?</a:t>
            </a:r>
            <a:endParaRPr lang="en-GB" dirty="0">
              <a:solidFill>
                <a:srgbClr val="231F58"/>
              </a:solidFill>
            </a:endParaRPr>
          </a:p>
        </p:txBody>
      </p:sp>
      <p:pic>
        <p:nvPicPr>
          <p:cNvPr id="19" name="Picture 18" descr="A blue and black logo&#10;&#10;AI-generated content may be incorrect.">
            <a:extLst>
              <a:ext uri="{FF2B5EF4-FFF2-40B4-BE49-F238E27FC236}">
                <a16:creationId xmlns:a16="http://schemas.microsoft.com/office/drawing/2014/main" id="{C94CDB64-6F0C-8526-F6D2-70ADD7CCF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4" y="6522450"/>
            <a:ext cx="1036571" cy="235720"/>
          </a:xfrm>
          <a:prstGeom prst="rect">
            <a:avLst/>
          </a:prstGeom>
        </p:spPr>
      </p:pic>
      <p:pic>
        <p:nvPicPr>
          <p:cNvPr id="20" name="Picture 19" descr="A colorful logo with a black background&#10;&#10;AI-generated content may be incorrect.">
            <a:extLst>
              <a:ext uri="{FF2B5EF4-FFF2-40B4-BE49-F238E27FC236}">
                <a16:creationId xmlns:a16="http://schemas.microsoft.com/office/drawing/2014/main" id="{9C0B531E-1D26-9739-C2A9-98C9FDB271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4917" y="5126765"/>
            <a:ext cx="783008" cy="877752"/>
          </a:xfrm>
          <a:prstGeom prst="rect">
            <a:avLst/>
          </a:prstGeom>
        </p:spPr>
      </p:pic>
      <p:pic>
        <p:nvPicPr>
          <p:cNvPr id="21" name="Picture 20" descr="A logo with green and blue colors&#10;&#10;AI-generated content may be incorrect.">
            <a:extLst>
              <a:ext uri="{FF2B5EF4-FFF2-40B4-BE49-F238E27FC236}">
                <a16:creationId xmlns:a16="http://schemas.microsoft.com/office/drawing/2014/main" id="{10B93694-368C-489E-DA99-254ACED635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161" y="6004517"/>
            <a:ext cx="1261839" cy="889543"/>
          </a:xfrm>
          <a:prstGeom prst="rect">
            <a:avLst/>
          </a:prstGeom>
        </p:spPr>
      </p:pic>
    </p:spTree>
    <p:extLst>
      <p:ext uri="{BB962C8B-B14F-4D97-AF65-F5344CB8AC3E}">
        <p14:creationId xmlns:p14="http://schemas.microsoft.com/office/powerpoint/2010/main" val="3127222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FE0D3B6C138D45B49B866DDF0557D5" ma:contentTypeVersion="18" ma:contentTypeDescription="Create a new document." ma:contentTypeScope="" ma:versionID="b959c12e24024536919a88cdd31e71a3">
  <xsd:schema xmlns:xsd="http://www.w3.org/2001/XMLSchema" xmlns:xs="http://www.w3.org/2001/XMLSchema" xmlns:p="http://schemas.microsoft.com/office/2006/metadata/properties" xmlns:ns2="409002ef-9e8a-4fc3-b22e-485bc02c7a38" xmlns:ns3="71000bc1-66a0-4240-b925-9fcb57887595" targetNamespace="http://schemas.microsoft.com/office/2006/metadata/properties" ma:root="true" ma:fieldsID="961a758014ed21c54e91bbdb53b2cf30" ns2:_="" ns3:_="">
    <xsd:import namespace="409002ef-9e8a-4fc3-b22e-485bc02c7a38"/>
    <xsd:import namespace="71000bc1-66a0-4240-b925-9fcb578875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9002ef-9e8a-4fc3-b22e-485bc02c7a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6c1cd91d-c4c1-4b1f-bf3c-da1bcff6acc3}" ma:internalName="TaxCatchAll" ma:showField="CatchAllData" ma:web="409002ef-9e8a-4fc3-b22e-485bc02c7a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1000bc1-66a0-4240-b925-9fcb578875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49f67f5-16ba-4767-9c7c-402f9af9074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1000bc1-66a0-4240-b925-9fcb57887595">
      <Terms xmlns="http://schemas.microsoft.com/office/infopath/2007/PartnerControls"/>
    </lcf76f155ced4ddcb4097134ff3c332f>
    <TaxCatchAll xmlns="409002ef-9e8a-4fc3-b22e-485bc02c7a38" xsi:nil="true"/>
  </documentManagement>
</p:properties>
</file>

<file path=customXml/itemProps1.xml><?xml version="1.0" encoding="utf-8"?>
<ds:datastoreItem xmlns:ds="http://schemas.openxmlformats.org/officeDocument/2006/customXml" ds:itemID="{EBCD5DB4-702C-4037-A1F4-E9C88D38F3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9002ef-9e8a-4fc3-b22e-485bc02c7a38"/>
    <ds:schemaRef ds:uri="71000bc1-66a0-4240-b925-9fcb578875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6BDDDB-F1D5-4B45-BC51-E67D570436E7}">
  <ds:schemaRefs>
    <ds:schemaRef ds:uri="http://schemas.microsoft.com/sharepoint/v3/contenttype/forms"/>
  </ds:schemaRefs>
</ds:datastoreItem>
</file>

<file path=customXml/itemProps3.xml><?xml version="1.0" encoding="utf-8"?>
<ds:datastoreItem xmlns:ds="http://schemas.openxmlformats.org/officeDocument/2006/customXml" ds:itemID="{12C87647-C00D-4B57-B8C9-EB11753DE6F5}">
  <ds:schemaRefs>
    <ds:schemaRef ds:uri="409002ef-9e8a-4fc3-b22e-485bc02c7a38"/>
    <ds:schemaRef ds:uri="71000bc1-66a0-4240-b925-9fcb5788759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121</TotalTime>
  <Words>2407</Words>
  <Application>Microsoft Office PowerPoint</Application>
  <PresentationFormat>Widescreen</PresentationFormat>
  <Paragraphs>257</Paragraphs>
  <Slides>35</Slides>
  <Notes>31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Arial Black</vt:lpstr>
      <vt:lpstr>Calibri</vt:lpstr>
      <vt:lpstr>Calibri Light</vt:lpstr>
      <vt:lpstr>DM Serif Display</vt:lpstr>
      <vt:lpstr>Frutiger LT 75 Black</vt:lpstr>
      <vt:lpstr>Noto Sans</vt:lpstr>
      <vt:lpstr>Noto Sans Light</vt:lpstr>
      <vt:lpstr>Noto Serif</vt:lpstr>
      <vt:lpstr>TheSerifB W7 Bold</vt:lpstr>
      <vt:lpstr>Office Theme</vt:lpstr>
      <vt:lpstr>Addressing Manual Handling in the Wind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Addressing Manual Handling in the Wind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Addressing Manual Handling in the Wind Industry</vt:lpstr>
      <vt:lpstr>PowerPoint Presentation</vt:lpstr>
      <vt:lpstr>PowerPoint Presentation</vt:lpstr>
      <vt:lpstr>PowerPoint Presentation</vt:lpstr>
      <vt:lpstr>PowerPoint Presentation</vt:lpstr>
      <vt:lpstr>PowerPoint Presentation</vt:lpstr>
      <vt:lpstr>PowerPoint Presentation</vt:lpstr>
      <vt:lpstr>Addressing Manual Handling in the Wind Industry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Shorthose</dc:creator>
  <cp:lastModifiedBy>Olivia Burton</cp:lastModifiedBy>
  <cp:revision>1</cp:revision>
  <dcterms:created xsi:type="dcterms:W3CDTF">2023-12-06T13:15:51Z</dcterms:created>
  <dcterms:modified xsi:type="dcterms:W3CDTF">2025-06-20T10:18:04Z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0x01010042FE0D3B6C138D45B49B866DDF0557D5</vt:lpwstr>
  </property>
  <property fmtid="{D5CDD505-2E9C-101B-9397-08002B2CF9AE}" pid="3" name="MediaServiceImageTags">
    <vt:lpwstr/>
  </property>
</Properties>
</file>