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12"/>
  </p:notesMasterIdLst>
  <p:sldIdLst>
    <p:sldId id="256" r:id="rId4"/>
    <p:sldId id="258" r:id="rId5"/>
    <p:sldId id="271" r:id="rId6"/>
    <p:sldId id="259" r:id="rId7"/>
    <p:sldId id="276" r:id="rId8"/>
    <p:sldId id="280" r:id="rId9"/>
    <p:sldId id="278" r:id="rId10"/>
    <p:sldId id="27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BF45"/>
    <a:srgbClr val="108573"/>
    <a:srgbClr val="6DB785"/>
    <a:srgbClr val="6EB8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44BE12-B033-4E53-B4EB-5D3B7F532BC1}" v="89" dt="2023-12-11T09:40:12.338"/>
    <p1510:client id="{649E8352-5E4F-1C27-91E4-FF4085A5DC2A}" v="3" dt="2024-01-12T08:40:50.377"/>
    <p1510:client id="{8503C8AB-DCBD-4F5E-CB17-245FEBBA7C52}" v="9" dt="2024-01-09T15:15:49.330"/>
    <p1510:client id="{D3C72B68-3A03-232F-BCC9-1AFA5D3A00F0}" v="34" dt="2024-01-12T08:35:46.1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5971" autoAdjust="0"/>
  </p:normalViewPr>
  <p:slideViewPr>
    <p:cSldViewPr snapToGrid="0">
      <p:cViewPr varScale="1">
        <p:scale>
          <a:sx n="96" d="100"/>
          <a:sy n="96" d="100"/>
        </p:scale>
        <p:origin x="115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McIvor" userId="S::emcivor@energyinst.org::56191cf7-05fa-4ad2-b174-85cb5f00d41d" providerId="AD" clId="Web-{D3C72B68-3A03-232F-BCC9-1AFA5D3A00F0}"/>
    <pc:docChg chg="delSld modSld">
      <pc:chgData name="Emma McIvor" userId="S::emcivor@energyinst.org::56191cf7-05fa-4ad2-b174-85cb5f00d41d" providerId="AD" clId="Web-{D3C72B68-3A03-232F-BCC9-1AFA5D3A00F0}" dt="2024-01-12T08:35:46.168" v="30" actId="1076"/>
      <pc:docMkLst>
        <pc:docMk/>
      </pc:docMkLst>
      <pc:sldChg chg="addSp modSp">
        <pc:chgData name="Emma McIvor" userId="S::emcivor@energyinst.org::56191cf7-05fa-4ad2-b174-85cb5f00d41d" providerId="AD" clId="Web-{D3C72B68-3A03-232F-BCC9-1AFA5D3A00F0}" dt="2024-01-12T08:35:46.168" v="30" actId="1076"/>
        <pc:sldMkLst>
          <pc:docMk/>
          <pc:sldMk cId="836599261" sldId="256"/>
        </pc:sldMkLst>
        <pc:spChg chg="add">
          <ac:chgData name="Emma McIvor" userId="S::emcivor@energyinst.org::56191cf7-05fa-4ad2-b174-85cb5f00d41d" providerId="AD" clId="Web-{D3C72B68-3A03-232F-BCC9-1AFA5D3A00F0}" dt="2024-01-12T08:28:58.800" v="0"/>
          <ac:spMkLst>
            <pc:docMk/>
            <pc:sldMk cId="836599261" sldId="256"/>
            <ac:spMk id="4" creationId="{34AD4D21-DB60-4D72-11B9-E80F6E9CF774}"/>
          </ac:spMkLst>
        </pc:spChg>
        <pc:picChg chg="add mod">
          <ac:chgData name="Emma McIvor" userId="S::emcivor@energyinst.org::56191cf7-05fa-4ad2-b174-85cb5f00d41d" providerId="AD" clId="Web-{D3C72B68-3A03-232F-BCC9-1AFA5D3A00F0}" dt="2024-01-12T08:35:46.168" v="30" actId="1076"/>
          <ac:picMkLst>
            <pc:docMk/>
            <pc:sldMk cId="836599261" sldId="256"/>
            <ac:picMk id="6" creationId="{04A3DC8D-0743-3745-A42E-9E1CD92051F4}"/>
          </ac:picMkLst>
        </pc:picChg>
      </pc:sldChg>
      <pc:sldChg chg="del">
        <pc:chgData name="Emma McIvor" userId="S::emcivor@energyinst.org::56191cf7-05fa-4ad2-b174-85cb5f00d41d" providerId="AD" clId="Web-{D3C72B68-3A03-232F-BCC9-1AFA5D3A00F0}" dt="2024-01-12T08:30:58.756" v="6"/>
        <pc:sldMkLst>
          <pc:docMk/>
          <pc:sldMk cId="1327976231" sldId="261"/>
        </pc:sldMkLst>
      </pc:sldChg>
      <pc:sldChg chg="modSp">
        <pc:chgData name="Emma McIvor" userId="S::emcivor@energyinst.org::56191cf7-05fa-4ad2-b174-85cb5f00d41d" providerId="AD" clId="Web-{D3C72B68-3A03-232F-BCC9-1AFA5D3A00F0}" dt="2024-01-12T08:33:23.649" v="27" actId="14100"/>
        <pc:sldMkLst>
          <pc:docMk/>
          <pc:sldMk cId="1081028639" sldId="275"/>
        </pc:sldMkLst>
        <pc:spChg chg="mod">
          <ac:chgData name="Emma McIvor" userId="S::emcivor@energyinst.org::56191cf7-05fa-4ad2-b174-85cb5f00d41d" providerId="AD" clId="Web-{D3C72B68-3A03-232F-BCC9-1AFA5D3A00F0}" dt="2024-01-12T08:33:23.649" v="27" actId="14100"/>
          <ac:spMkLst>
            <pc:docMk/>
            <pc:sldMk cId="1081028639" sldId="275"/>
            <ac:spMk id="19" creationId="{04AC81A4-CF7A-1769-A299-D1D5482ED54A}"/>
          </ac:spMkLst>
        </pc:spChg>
        <pc:spChg chg="mod">
          <ac:chgData name="Emma McIvor" userId="S::emcivor@energyinst.org::56191cf7-05fa-4ad2-b174-85cb5f00d41d" providerId="AD" clId="Web-{D3C72B68-3A03-232F-BCC9-1AFA5D3A00F0}" dt="2024-01-12T08:33:17.587" v="26" actId="14100"/>
          <ac:spMkLst>
            <pc:docMk/>
            <pc:sldMk cId="1081028639" sldId="275"/>
            <ac:spMk id="20" creationId="{C59F0AF4-ED99-5079-35CE-5F76882912F3}"/>
          </ac:spMkLst>
        </pc:spChg>
        <pc:grpChg chg="mod">
          <ac:chgData name="Emma McIvor" userId="S::emcivor@energyinst.org::56191cf7-05fa-4ad2-b174-85cb5f00d41d" providerId="AD" clId="Web-{D3C72B68-3A03-232F-BCC9-1AFA5D3A00F0}" dt="2024-01-12T08:33:14.009" v="25" actId="14100"/>
          <ac:grpSpMkLst>
            <pc:docMk/>
            <pc:sldMk cId="1081028639" sldId="275"/>
            <ac:grpSpMk id="2" creationId="{8A4DF7D7-45E3-3182-C195-EEE00BD6C15A}"/>
          </ac:grpSpMkLst>
        </pc:grpChg>
      </pc:sldChg>
      <pc:sldChg chg="modSp">
        <pc:chgData name="Emma McIvor" userId="S::emcivor@energyinst.org::56191cf7-05fa-4ad2-b174-85cb5f00d41d" providerId="AD" clId="Web-{D3C72B68-3A03-232F-BCC9-1AFA5D3A00F0}" dt="2024-01-12T08:33:39.790" v="29" actId="14100"/>
        <pc:sldMkLst>
          <pc:docMk/>
          <pc:sldMk cId="3488823706" sldId="278"/>
        </pc:sldMkLst>
        <pc:spChg chg="mod">
          <ac:chgData name="Emma McIvor" userId="S::emcivor@energyinst.org::56191cf7-05fa-4ad2-b174-85cb5f00d41d" providerId="AD" clId="Web-{D3C72B68-3A03-232F-BCC9-1AFA5D3A00F0}" dt="2024-01-12T08:32:14.054" v="16" actId="14100"/>
          <ac:spMkLst>
            <pc:docMk/>
            <pc:sldMk cId="3488823706" sldId="278"/>
            <ac:spMk id="19" creationId="{04AC81A4-CF7A-1769-A299-D1D5482ED54A}"/>
          </ac:spMkLst>
        </pc:spChg>
        <pc:spChg chg="mod">
          <ac:chgData name="Emma McIvor" userId="S::emcivor@energyinst.org::56191cf7-05fa-4ad2-b174-85cb5f00d41d" providerId="AD" clId="Web-{D3C72B68-3A03-232F-BCC9-1AFA5D3A00F0}" dt="2024-01-12T08:33:39.790" v="29" actId="14100"/>
          <ac:spMkLst>
            <pc:docMk/>
            <pc:sldMk cId="3488823706" sldId="278"/>
            <ac:spMk id="20" creationId="{C59F0AF4-ED99-5079-35CE-5F76882912F3}"/>
          </ac:spMkLst>
        </pc:spChg>
      </pc:sldChg>
    </pc:docChg>
  </pc:docChgLst>
  <pc:docChgLst>
    <pc:chgData name="Emma McIvor" userId="S::emcivor@energyinst.org::56191cf7-05fa-4ad2-b174-85cb5f00d41d" providerId="AD" clId="Web-{649E8352-5E4F-1C27-91E4-FF4085A5DC2A}"/>
    <pc:docChg chg="modSld">
      <pc:chgData name="Emma McIvor" userId="S::emcivor@energyinst.org::56191cf7-05fa-4ad2-b174-85cb5f00d41d" providerId="AD" clId="Web-{649E8352-5E4F-1C27-91E4-FF4085A5DC2A}" dt="2024-01-12T08:40:50.377" v="2" actId="1076"/>
      <pc:docMkLst>
        <pc:docMk/>
      </pc:docMkLst>
      <pc:sldChg chg="modSp">
        <pc:chgData name="Emma McIvor" userId="S::emcivor@energyinst.org::56191cf7-05fa-4ad2-b174-85cb5f00d41d" providerId="AD" clId="Web-{649E8352-5E4F-1C27-91E4-FF4085A5DC2A}" dt="2024-01-12T08:40:50.377" v="2" actId="1076"/>
        <pc:sldMkLst>
          <pc:docMk/>
          <pc:sldMk cId="836599261" sldId="256"/>
        </pc:sldMkLst>
        <pc:spChg chg="mod">
          <ac:chgData name="Emma McIvor" userId="S::emcivor@energyinst.org::56191cf7-05fa-4ad2-b174-85cb5f00d41d" providerId="AD" clId="Web-{649E8352-5E4F-1C27-91E4-FF4085A5DC2A}" dt="2024-01-12T08:40:32.299" v="0" actId="1076"/>
          <ac:spMkLst>
            <pc:docMk/>
            <pc:sldMk cId="836599261" sldId="256"/>
            <ac:spMk id="4" creationId="{34AD4D21-DB60-4D72-11B9-E80F6E9CF774}"/>
          </ac:spMkLst>
        </pc:spChg>
        <pc:picChg chg="mod">
          <ac:chgData name="Emma McIvor" userId="S::emcivor@energyinst.org::56191cf7-05fa-4ad2-b174-85cb5f00d41d" providerId="AD" clId="Web-{649E8352-5E4F-1C27-91E4-FF4085A5DC2A}" dt="2024-01-12T08:40:50.377" v="2" actId="1076"/>
          <ac:picMkLst>
            <pc:docMk/>
            <pc:sldMk cId="836599261" sldId="256"/>
            <ac:picMk id="6" creationId="{04A3DC8D-0743-3745-A42E-9E1CD92051F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F80021-AB46-421C-B9B1-C1D453788123}" type="datetimeFigureOut">
              <a:rPr lang="en-GB" smtClean="0"/>
              <a:t>12/01/2024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85C061-E383-47C7-A236-6F4AAB4E85EC}" type="slidenum">
              <a:rPr lang="en-GB" smtClean="0"/>
              <a:t>‹#›</a:t>
            </a:fld>
            <a:endParaRPr lang="en-GB"/>
          </a:p>
        </p:txBody>
      </p:sp>
    </p:spTree>
    <p:extLst>
      <p:ext uri="{BB962C8B-B14F-4D97-AF65-F5344CB8AC3E}">
        <p14:creationId xmlns:p14="http://schemas.microsoft.com/office/powerpoint/2010/main" val="3026434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l">
              <a:buFont typeface="Arial" panose="020B0604020202020204" pitchFamily="34" charset="0"/>
              <a:buChar char="•"/>
            </a:pPr>
            <a:r>
              <a:rPr lang="en-GB" dirty="0">
                <a:solidFill>
                  <a:srgbClr val="212529"/>
                </a:solidFill>
                <a:latin typeface="Arial" panose="020B0604020202020204" pitchFamily="34" charset="0"/>
              </a:rPr>
              <a:t>P</a:t>
            </a:r>
            <a:r>
              <a:rPr lang="en-GB" b="0" i="0" dirty="0">
                <a:solidFill>
                  <a:srgbClr val="212529"/>
                </a:solidFill>
                <a:effectLst/>
                <a:latin typeface="Arial" panose="020B0604020202020204" pitchFamily="34" charset="0"/>
              </a:rPr>
              <a:t>rovide health and safety leadership across the onshore wind sector</a:t>
            </a:r>
          </a:p>
          <a:p>
            <a:pPr marL="285750" indent="-285750" algn="l">
              <a:buFont typeface="Arial" panose="020B0604020202020204" pitchFamily="34" charset="0"/>
              <a:buChar char="•"/>
            </a:pPr>
            <a:r>
              <a:rPr lang="en-GB" dirty="0">
                <a:solidFill>
                  <a:srgbClr val="212529"/>
                </a:solidFill>
                <a:latin typeface="Arial" panose="020B0604020202020204" pitchFamily="34" charset="0"/>
              </a:rPr>
              <a:t>S</a:t>
            </a:r>
            <a:r>
              <a:rPr lang="en-GB" b="0" i="0" dirty="0">
                <a:solidFill>
                  <a:srgbClr val="212529"/>
                </a:solidFill>
                <a:effectLst/>
                <a:latin typeface="Arial" panose="020B0604020202020204" pitchFamily="34" charset="0"/>
              </a:rPr>
              <a:t>eek participation of companies from across the onshore wind sector and partner with relevant trade organisations, consultancies and others</a:t>
            </a:r>
          </a:p>
          <a:p>
            <a:pPr marL="285750" indent="-285750" algn="l">
              <a:buFont typeface="Arial" panose="020B0604020202020204" pitchFamily="34" charset="0"/>
              <a:buChar char="•"/>
            </a:pPr>
            <a:r>
              <a:rPr lang="en-GB" dirty="0">
                <a:solidFill>
                  <a:srgbClr val="212529"/>
                </a:solidFill>
                <a:latin typeface="Arial" panose="020B0604020202020204" pitchFamily="34" charset="0"/>
              </a:rPr>
              <a:t>M</a:t>
            </a:r>
            <a:r>
              <a:rPr lang="en-GB" b="0" i="0" dirty="0">
                <a:solidFill>
                  <a:srgbClr val="212529"/>
                </a:solidFill>
                <a:effectLst/>
                <a:latin typeface="Arial" panose="020B0604020202020204" pitchFamily="34" charset="0"/>
              </a:rPr>
              <a:t>onitor and gather data on the health and safety performance of the sector</a:t>
            </a:r>
          </a:p>
          <a:p>
            <a:pPr marL="285750" indent="-285750" algn="l">
              <a:buFont typeface="Arial" panose="020B0604020202020204" pitchFamily="34" charset="0"/>
              <a:buChar char="•"/>
            </a:pPr>
            <a:r>
              <a:rPr lang="en-GB" dirty="0">
                <a:solidFill>
                  <a:srgbClr val="212529"/>
                </a:solidFill>
                <a:latin typeface="Arial" panose="020B0604020202020204" pitchFamily="34" charset="0"/>
              </a:rPr>
              <a:t>M</a:t>
            </a:r>
            <a:r>
              <a:rPr lang="en-GB" b="0" i="0" dirty="0">
                <a:solidFill>
                  <a:srgbClr val="212529"/>
                </a:solidFill>
                <a:effectLst/>
                <a:latin typeface="Arial" panose="020B0604020202020204" pitchFamily="34" charset="0"/>
              </a:rPr>
              <a:t>ake use of and ensure effective communication of new and existing good practice and experience both from the UK and internationally</a:t>
            </a:r>
          </a:p>
          <a:p>
            <a:pPr marL="285750" indent="-285750" algn="l">
              <a:buFont typeface="Arial" panose="020B0604020202020204" pitchFamily="34" charset="0"/>
              <a:buChar char="•"/>
            </a:pPr>
            <a:r>
              <a:rPr lang="en-GB" dirty="0">
                <a:solidFill>
                  <a:srgbClr val="212529"/>
                </a:solidFill>
                <a:latin typeface="Arial" panose="020B0604020202020204" pitchFamily="34" charset="0"/>
              </a:rPr>
              <a:t>S</a:t>
            </a:r>
            <a:r>
              <a:rPr lang="en-GB" b="0" i="0" dirty="0">
                <a:solidFill>
                  <a:srgbClr val="212529"/>
                </a:solidFill>
                <a:effectLst/>
                <a:latin typeface="Arial" panose="020B0604020202020204" pitchFamily="34" charset="0"/>
              </a:rPr>
              <a:t>hare knowledge and good practice with associated sectors, including offshore wind, conventional generation and power networks, in the UK and beyond as appropriate</a:t>
            </a:r>
          </a:p>
          <a:p>
            <a:endParaRPr lang="en-GB" dirty="0"/>
          </a:p>
        </p:txBody>
      </p:sp>
      <p:sp>
        <p:nvSpPr>
          <p:cNvPr id="4" name="Slide Number Placeholder 3"/>
          <p:cNvSpPr>
            <a:spLocks noGrp="1"/>
          </p:cNvSpPr>
          <p:nvPr>
            <p:ph type="sldNum" sz="quarter" idx="5"/>
          </p:nvPr>
        </p:nvSpPr>
        <p:spPr/>
        <p:txBody>
          <a:bodyPr/>
          <a:lstStyle/>
          <a:p>
            <a:fld id="{E385C061-E383-47C7-A236-6F4AAB4E85EC}" type="slidenum">
              <a:rPr lang="en-GB" smtClean="0"/>
              <a:t>3</a:t>
            </a:fld>
            <a:endParaRPr lang="en-GB"/>
          </a:p>
        </p:txBody>
      </p:sp>
    </p:spTree>
    <p:extLst>
      <p:ext uri="{BB962C8B-B14F-4D97-AF65-F5344CB8AC3E}">
        <p14:creationId xmlns:p14="http://schemas.microsoft.com/office/powerpoint/2010/main" val="2063615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1C1D22"/>
                </a:solidFill>
                <a:effectLst/>
                <a:latin typeface="Arial" panose="020B0604020202020204" pitchFamily="34" charset="0"/>
              </a:rPr>
              <a:t>Data from SafetyOn reveals that hands are the most frequently injured body parts. This first video of the SafetyOn hand injury awareness campaign shows a life changing hand injury.</a:t>
            </a:r>
          </a:p>
        </p:txBody>
      </p:sp>
      <p:sp>
        <p:nvSpPr>
          <p:cNvPr id="4" name="Slide Number Placeholder 3"/>
          <p:cNvSpPr>
            <a:spLocks noGrp="1"/>
          </p:cNvSpPr>
          <p:nvPr>
            <p:ph type="sldNum" sz="quarter" idx="5"/>
          </p:nvPr>
        </p:nvSpPr>
        <p:spPr/>
        <p:txBody>
          <a:bodyPr/>
          <a:lstStyle/>
          <a:p>
            <a:fld id="{E385C061-E383-47C7-A236-6F4AAB4E85EC}" type="slidenum">
              <a:rPr lang="en-GB" smtClean="0"/>
              <a:t>5</a:t>
            </a:fld>
            <a:endParaRPr lang="en-GB"/>
          </a:p>
        </p:txBody>
      </p:sp>
    </p:spTree>
    <p:extLst>
      <p:ext uri="{BB962C8B-B14F-4D97-AF65-F5344CB8AC3E}">
        <p14:creationId xmlns:p14="http://schemas.microsoft.com/office/powerpoint/2010/main" val="139624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gn="l"/>
            <a:r>
              <a:rPr lang="en-GB" b="0" i="0" dirty="0">
                <a:solidFill>
                  <a:srgbClr val="1C1D22"/>
                </a:solidFill>
                <a:effectLst/>
                <a:latin typeface="Arial" panose="020B0604020202020204" pitchFamily="34" charset="0"/>
              </a:rPr>
              <a:t>The Team of Technician's were trying to enter turbine. The door got jammed open an inch or two. The Technician standing at the side of the turbine door thought he saw the part of the door that was caught. The Technician put his hand in just as his teammate managed to free the door.</a:t>
            </a:r>
          </a:p>
          <a:p>
            <a:pPr indent="0" algn="l"/>
            <a:endParaRPr lang="en-GB" b="0" i="0" dirty="0">
              <a:solidFill>
                <a:srgbClr val="1C1D22"/>
              </a:solidFill>
              <a:effectLst/>
              <a:latin typeface="Arial" panose="020B0604020202020204" pitchFamily="34" charset="0"/>
            </a:endParaRPr>
          </a:p>
          <a:p>
            <a:pPr indent="0" algn="l"/>
            <a:r>
              <a:rPr lang="en-GB" b="0" i="0" dirty="0">
                <a:solidFill>
                  <a:srgbClr val="1C1D22"/>
                </a:solidFill>
                <a:effectLst/>
                <a:latin typeface="Arial" panose="020B0604020202020204" pitchFamily="34" charset="0"/>
              </a:rPr>
              <a:t>The door slammed shut and took the end of the Technicans finger off. </a:t>
            </a:r>
          </a:p>
          <a:p>
            <a:pPr indent="0" algn="l"/>
            <a:endParaRPr lang="en-GB" dirty="0"/>
          </a:p>
        </p:txBody>
      </p:sp>
      <p:sp>
        <p:nvSpPr>
          <p:cNvPr id="4" name="Slide Number Placeholder 3"/>
          <p:cNvSpPr>
            <a:spLocks noGrp="1"/>
          </p:cNvSpPr>
          <p:nvPr>
            <p:ph type="sldNum" sz="quarter" idx="5"/>
          </p:nvPr>
        </p:nvSpPr>
        <p:spPr/>
        <p:txBody>
          <a:bodyPr/>
          <a:lstStyle/>
          <a:p>
            <a:fld id="{E385C061-E383-47C7-A236-6F4AAB4E85EC}" type="slidenum">
              <a:rPr lang="en-GB" smtClean="0"/>
              <a:t>6</a:t>
            </a:fld>
            <a:endParaRPr lang="en-GB"/>
          </a:p>
        </p:txBody>
      </p:sp>
    </p:spTree>
    <p:extLst>
      <p:ext uri="{BB962C8B-B14F-4D97-AF65-F5344CB8AC3E}">
        <p14:creationId xmlns:p14="http://schemas.microsoft.com/office/powerpoint/2010/main" val="2066140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buFont typeface="Arial" panose="020B0604020202020204" pitchFamily="34" charset="0"/>
              <a:buChar char="•"/>
            </a:pPr>
            <a:r>
              <a:rPr lang="en-GB" b="0" i="0" dirty="0">
                <a:solidFill>
                  <a:srgbClr val="1C1D22"/>
                </a:solidFill>
                <a:effectLst/>
                <a:latin typeface="Arial" panose="020B0604020202020204" pitchFamily="34" charset="0"/>
              </a:rPr>
              <a:t>Always think about what you are doing</a:t>
            </a:r>
          </a:p>
          <a:p>
            <a:pPr marL="0" indent="0" algn="l">
              <a:buFont typeface="Arial" panose="020B0604020202020204" pitchFamily="34" charset="0"/>
              <a:buNone/>
            </a:pPr>
            <a:endParaRPr lang="en-GB" b="0" i="0" dirty="0">
              <a:solidFill>
                <a:srgbClr val="1C1D22"/>
              </a:solidFill>
              <a:effectLst/>
              <a:latin typeface="Arial" panose="020B0604020202020204" pitchFamily="34" charset="0"/>
            </a:endParaRPr>
          </a:p>
          <a:p>
            <a:pPr marL="171450" indent="-171450" algn="l">
              <a:buFont typeface="Arial" panose="020B0604020202020204" pitchFamily="34" charset="0"/>
              <a:buChar char="•"/>
            </a:pPr>
            <a:r>
              <a:rPr lang="en-GB" b="0" i="0" dirty="0">
                <a:solidFill>
                  <a:srgbClr val="1C1D22"/>
                </a:solidFill>
                <a:effectLst/>
                <a:latin typeface="Arial" panose="020B0604020202020204" pitchFamily="34" charset="0"/>
              </a:rPr>
              <a:t>Care for your hands, look after them</a:t>
            </a:r>
          </a:p>
          <a:p>
            <a:pPr marL="171450" indent="-171450" algn="l">
              <a:buFont typeface="Arial" panose="020B0604020202020204" pitchFamily="34" charset="0"/>
              <a:buChar char="•"/>
            </a:pPr>
            <a:endParaRPr lang="en-GB" b="0" i="0" dirty="0">
              <a:solidFill>
                <a:srgbClr val="1C1D22"/>
              </a:solidFill>
              <a:effectLst/>
              <a:latin typeface="Arial" panose="020B0604020202020204" pitchFamily="34" charset="0"/>
            </a:endParaRPr>
          </a:p>
          <a:p>
            <a:pPr marL="171450" indent="-171450" algn="l">
              <a:buFont typeface="Arial" panose="020B0604020202020204" pitchFamily="34" charset="0"/>
              <a:buChar char="•"/>
            </a:pPr>
            <a:r>
              <a:rPr lang="en-GB" b="0" i="0" dirty="0">
                <a:solidFill>
                  <a:srgbClr val="1C1D22"/>
                </a:solidFill>
                <a:effectLst/>
                <a:latin typeface="Arial" panose="020B0604020202020204" pitchFamily="34" charset="0"/>
              </a:rPr>
              <a:t>If you have any doubt about what you are about to do, take a step back and give yourself more time to think </a:t>
            </a:r>
          </a:p>
        </p:txBody>
      </p:sp>
      <p:sp>
        <p:nvSpPr>
          <p:cNvPr id="4" name="Slide Number Placeholder 3"/>
          <p:cNvSpPr>
            <a:spLocks noGrp="1"/>
          </p:cNvSpPr>
          <p:nvPr>
            <p:ph type="sldNum" sz="quarter" idx="5"/>
          </p:nvPr>
        </p:nvSpPr>
        <p:spPr/>
        <p:txBody>
          <a:bodyPr/>
          <a:lstStyle/>
          <a:p>
            <a:fld id="{E385C061-E383-47C7-A236-6F4AAB4E85EC}" type="slidenum">
              <a:rPr lang="en-GB" smtClean="0"/>
              <a:t>7</a:t>
            </a:fld>
            <a:endParaRPr lang="en-GB"/>
          </a:p>
        </p:txBody>
      </p:sp>
    </p:spTree>
    <p:extLst>
      <p:ext uri="{BB962C8B-B14F-4D97-AF65-F5344CB8AC3E}">
        <p14:creationId xmlns:p14="http://schemas.microsoft.com/office/powerpoint/2010/main" val="2406660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gn="l"/>
            <a:r>
              <a:rPr lang="en-GB" b="0" i="0" dirty="0">
                <a:solidFill>
                  <a:srgbClr val="1C1D22"/>
                </a:solidFill>
                <a:effectLst/>
                <a:latin typeface="Arial" panose="020B0604020202020204" pitchFamily="34" charset="0"/>
              </a:rPr>
              <a:t>How can something like this happen here?</a:t>
            </a:r>
            <a:br>
              <a:rPr lang="en-GB" b="0" i="0" dirty="0">
                <a:solidFill>
                  <a:srgbClr val="1C1D22"/>
                </a:solidFill>
                <a:effectLst/>
                <a:latin typeface="Arial" panose="020B0604020202020204" pitchFamily="34" charset="0"/>
              </a:rPr>
            </a:br>
            <a:endParaRPr lang="en-GB" b="0" i="0" dirty="0">
              <a:solidFill>
                <a:srgbClr val="1C1D22"/>
              </a:solidFill>
              <a:effectLst/>
              <a:latin typeface="Arial" panose="020B0604020202020204" pitchFamily="34" charset="0"/>
            </a:endParaRPr>
          </a:p>
          <a:p>
            <a:pPr indent="0" algn="l"/>
            <a:r>
              <a:rPr lang="en-GB" b="0" i="0" dirty="0">
                <a:solidFill>
                  <a:srgbClr val="1C1D22"/>
                </a:solidFill>
                <a:effectLst/>
                <a:latin typeface="Arial" panose="020B0604020202020204" pitchFamily="34" charset="0"/>
              </a:rPr>
              <a:t>How can we protect you and your colleagues from hand injuries? </a:t>
            </a:r>
            <a:br>
              <a:rPr lang="en-GB" b="0" i="0" dirty="0">
                <a:solidFill>
                  <a:srgbClr val="1C1D22"/>
                </a:solidFill>
                <a:effectLst/>
                <a:latin typeface="Arial" panose="020B0604020202020204" pitchFamily="34" charset="0"/>
              </a:rPr>
            </a:br>
            <a:endParaRPr lang="en-GB" b="0" i="0" dirty="0">
              <a:solidFill>
                <a:srgbClr val="1C1D22"/>
              </a:solidFill>
              <a:effectLst/>
              <a:latin typeface="Arial" panose="020B0604020202020204" pitchFamily="34" charset="0"/>
            </a:endParaRPr>
          </a:p>
          <a:p>
            <a:pPr indent="0" algn="l"/>
            <a:r>
              <a:rPr lang="en-GB" b="0" i="0" dirty="0">
                <a:solidFill>
                  <a:srgbClr val="1C1D22"/>
                </a:solidFill>
                <a:effectLst/>
                <a:latin typeface="Arial" panose="020B0604020202020204" pitchFamily="34" charset="0"/>
              </a:rPr>
              <a:t>What else can we learn from this incident?</a:t>
            </a:r>
          </a:p>
          <a:p>
            <a:endParaRPr lang="en-GB" dirty="0"/>
          </a:p>
          <a:p>
            <a:endParaRPr lang="en-GB" dirty="0"/>
          </a:p>
          <a:p>
            <a:r>
              <a:rPr lang="en-GB" b="0" i="0" dirty="0">
                <a:solidFill>
                  <a:srgbClr val="1C1D22"/>
                </a:solidFill>
                <a:effectLst/>
                <a:latin typeface="Arial" panose="020B0604020202020204" pitchFamily="34" charset="0"/>
              </a:rPr>
              <a:t>This first video of the SafetyOn hand injury awareness campaign shows a life changing hand injury. Three further videos have been released as part of the hand injury video campaign:</a:t>
            </a:r>
          </a:p>
          <a:p>
            <a:r>
              <a:rPr lang="en-GB" b="0" i="0" dirty="0">
                <a:solidFill>
                  <a:srgbClr val="1C1D22"/>
                </a:solidFill>
                <a:effectLst/>
                <a:latin typeface="Arial" panose="020B0604020202020204" pitchFamily="34" charset="0"/>
              </a:rPr>
              <a:t>https://safetyon.com/work-programme/publications/hand-injury-video-campaign </a:t>
            </a:r>
          </a:p>
          <a:p>
            <a:endParaRPr lang="en-GB" b="0" i="0" dirty="0">
              <a:solidFill>
                <a:srgbClr val="1C1D22"/>
              </a:solidFill>
              <a:effectLst/>
              <a:latin typeface="Arial" panose="020B0604020202020204" pitchFamily="34" charset="0"/>
            </a:endParaRPr>
          </a:p>
          <a:p>
            <a:r>
              <a:rPr lang="en-GB" b="0" i="0" dirty="0">
                <a:solidFill>
                  <a:srgbClr val="1C1D22"/>
                </a:solidFill>
                <a:effectLst/>
                <a:latin typeface="Arial" panose="020B0604020202020204" pitchFamily="34" charset="0"/>
              </a:rPr>
              <a:t>- Recognise, Remove, Redesign</a:t>
            </a:r>
          </a:p>
          <a:p>
            <a:r>
              <a:rPr lang="en-GB" b="0" i="0" dirty="0">
                <a:solidFill>
                  <a:srgbClr val="1C1D22"/>
                </a:solidFill>
                <a:effectLst/>
                <a:latin typeface="Arial" panose="020B0604020202020204" pitchFamily="34" charset="0"/>
              </a:rPr>
              <a:t>- The right gloves for the job</a:t>
            </a:r>
          </a:p>
          <a:p>
            <a:r>
              <a:rPr lang="en-GB" b="0" i="0" dirty="0">
                <a:solidFill>
                  <a:srgbClr val="1C1D22"/>
                </a:solidFill>
                <a:effectLst/>
                <a:latin typeface="Arial" panose="020B0604020202020204" pitchFamily="34" charset="0"/>
              </a:rPr>
              <a:t>- The correct tool for the task</a:t>
            </a:r>
            <a:endParaRPr lang="en-GB" dirty="0"/>
          </a:p>
        </p:txBody>
      </p:sp>
      <p:sp>
        <p:nvSpPr>
          <p:cNvPr id="4" name="Slide Number Placeholder 3"/>
          <p:cNvSpPr>
            <a:spLocks noGrp="1"/>
          </p:cNvSpPr>
          <p:nvPr>
            <p:ph type="sldNum" sz="quarter" idx="5"/>
          </p:nvPr>
        </p:nvSpPr>
        <p:spPr/>
        <p:txBody>
          <a:bodyPr/>
          <a:lstStyle/>
          <a:p>
            <a:fld id="{E385C061-E383-47C7-A236-6F4AAB4E85EC}" type="slidenum">
              <a:rPr lang="en-GB" smtClean="0"/>
              <a:t>8</a:t>
            </a:fld>
            <a:endParaRPr lang="en-GB"/>
          </a:p>
        </p:txBody>
      </p:sp>
    </p:spTree>
    <p:extLst>
      <p:ext uri="{BB962C8B-B14F-4D97-AF65-F5344CB8AC3E}">
        <p14:creationId xmlns:p14="http://schemas.microsoft.com/office/powerpoint/2010/main" val="2539036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79F6B-A99A-FF2F-A169-971EFEA1D67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E9B4552-17FD-585F-925F-792998E3ED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3366A9E-6AD5-3D3E-AF50-0E54EE48F1F2}"/>
              </a:ext>
            </a:extLst>
          </p:cNvPr>
          <p:cNvSpPr>
            <a:spLocks noGrp="1"/>
          </p:cNvSpPr>
          <p:nvPr>
            <p:ph type="dt" sz="half" idx="10"/>
          </p:nvPr>
        </p:nvSpPr>
        <p:spPr/>
        <p:txBody>
          <a:bodyPr/>
          <a:lstStyle/>
          <a:p>
            <a:fld id="{B71B3B13-A404-4D7B-AF8C-D4E90A168B8A}" type="datetimeFigureOut">
              <a:rPr lang="en-GB" smtClean="0"/>
              <a:t>12/01/2024</a:t>
            </a:fld>
            <a:endParaRPr lang="en-GB"/>
          </a:p>
        </p:txBody>
      </p:sp>
      <p:sp>
        <p:nvSpPr>
          <p:cNvPr id="5" name="Footer Placeholder 4">
            <a:extLst>
              <a:ext uri="{FF2B5EF4-FFF2-40B4-BE49-F238E27FC236}">
                <a16:creationId xmlns:a16="http://schemas.microsoft.com/office/drawing/2014/main" id="{37533EF9-AD85-614D-FF2C-82E287AE32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606388-BEFB-88A6-6DBA-CC07DB1416E0}"/>
              </a:ext>
            </a:extLst>
          </p:cNvPr>
          <p:cNvSpPr>
            <a:spLocks noGrp="1"/>
          </p:cNvSpPr>
          <p:nvPr>
            <p:ph type="sldNum" sz="quarter" idx="12"/>
          </p:nvPr>
        </p:nvSpPr>
        <p:spPr/>
        <p:txBody>
          <a:bodyPr/>
          <a:lstStyle/>
          <a:p>
            <a:fld id="{0FB91CF4-32E9-4E78-83E3-D9B4E24A1AFF}" type="slidenum">
              <a:rPr lang="en-GB" smtClean="0"/>
              <a:t>‹#›</a:t>
            </a:fld>
            <a:endParaRPr lang="en-GB"/>
          </a:p>
        </p:txBody>
      </p:sp>
    </p:spTree>
    <p:extLst>
      <p:ext uri="{BB962C8B-B14F-4D97-AF65-F5344CB8AC3E}">
        <p14:creationId xmlns:p14="http://schemas.microsoft.com/office/powerpoint/2010/main" val="3231986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253E4-3E92-0767-446C-8F07381B572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A822BE-E790-0EFB-AA86-D7D5E4EAA35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7D7BD5A-3E42-1EF4-B48D-F34BB9BFCDAC}"/>
              </a:ext>
            </a:extLst>
          </p:cNvPr>
          <p:cNvSpPr>
            <a:spLocks noGrp="1"/>
          </p:cNvSpPr>
          <p:nvPr>
            <p:ph type="dt" sz="half" idx="10"/>
          </p:nvPr>
        </p:nvSpPr>
        <p:spPr/>
        <p:txBody>
          <a:bodyPr/>
          <a:lstStyle/>
          <a:p>
            <a:fld id="{B71B3B13-A404-4D7B-AF8C-D4E90A168B8A}" type="datetimeFigureOut">
              <a:rPr lang="en-GB" smtClean="0"/>
              <a:t>12/01/2024</a:t>
            </a:fld>
            <a:endParaRPr lang="en-GB"/>
          </a:p>
        </p:txBody>
      </p:sp>
      <p:sp>
        <p:nvSpPr>
          <p:cNvPr id="5" name="Footer Placeholder 4">
            <a:extLst>
              <a:ext uri="{FF2B5EF4-FFF2-40B4-BE49-F238E27FC236}">
                <a16:creationId xmlns:a16="http://schemas.microsoft.com/office/drawing/2014/main" id="{512F4C0A-E1A2-B73F-5AF3-76742485480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4D777F-83E5-B737-F442-03802E70464B}"/>
              </a:ext>
            </a:extLst>
          </p:cNvPr>
          <p:cNvSpPr>
            <a:spLocks noGrp="1"/>
          </p:cNvSpPr>
          <p:nvPr>
            <p:ph type="sldNum" sz="quarter" idx="12"/>
          </p:nvPr>
        </p:nvSpPr>
        <p:spPr/>
        <p:txBody>
          <a:bodyPr/>
          <a:lstStyle/>
          <a:p>
            <a:fld id="{0FB91CF4-32E9-4E78-83E3-D9B4E24A1AFF}" type="slidenum">
              <a:rPr lang="en-GB" smtClean="0"/>
              <a:t>‹#›</a:t>
            </a:fld>
            <a:endParaRPr lang="en-GB"/>
          </a:p>
        </p:txBody>
      </p:sp>
    </p:spTree>
    <p:extLst>
      <p:ext uri="{BB962C8B-B14F-4D97-AF65-F5344CB8AC3E}">
        <p14:creationId xmlns:p14="http://schemas.microsoft.com/office/powerpoint/2010/main" val="1229966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8F26FC-B55E-6AEB-8B5F-6F676376156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68FC80E-A6A0-F60D-D68F-9FCD8D91D5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E3059D9-5623-CF95-3D33-B95037CFE5CD}"/>
              </a:ext>
            </a:extLst>
          </p:cNvPr>
          <p:cNvSpPr>
            <a:spLocks noGrp="1"/>
          </p:cNvSpPr>
          <p:nvPr>
            <p:ph type="dt" sz="half" idx="10"/>
          </p:nvPr>
        </p:nvSpPr>
        <p:spPr/>
        <p:txBody>
          <a:bodyPr/>
          <a:lstStyle/>
          <a:p>
            <a:fld id="{B71B3B13-A404-4D7B-AF8C-D4E90A168B8A}" type="datetimeFigureOut">
              <a:rPr lang="en-GB" smtClean="0"/>
              <a:t>12/01/2024</a:t>
            </a:fld>
            <a:endParaRPr lang="en-GB"/>
          </a:p>
        </p:txBody>
      </p:sp>
      <p:sp>
        <p:nvSpPr>
          <p:cNvPr id="5" name="Footer Placeholder 4">
            <a:extLst>
              <a:ext uri="{FF2B5EF4-FFF2-40B4-BE49-F238E27FC236}">
                <a16:creationId xmlns:a16="http://schemas.microsoft.com/office/drawing/2014/main" id="{E7EABBD4-710A-B8B1-B4E7-8B0BEE7400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5D2252-F75B-623B-884A-242CC634CEC4}"/>
              </a:ext>
            </a:extLst>
          </p:cNvPr>
          <p:cNvSpPr>
            <a:spLocks noGrp="1"/>
          </p:cNvSpPr>
          <p:nvPr>
            <p:ph type="sldNum" sz="quarter" idx="12"/>
          </p:nvPr>
        </p:nvSpPr>
        <p:spPr/>
        <p:txBody>
          <a:bodyPr/>
          <a:lstStyle/>
          <a:p>
            <a:fld id="{0FB91CF4-32E9-4E78-83E3-D9B4E24A1AFF}" type="slidenum">
              <a:rPr lang="en-GB" smtClean="0"/>
              <a:t>‹#›</a:t>
            </a:fld>
            <a:endParaRPr lang="en-GB"/>
          </a:p>
        </p:txBody>
      </p:sp>
    </p:spTree>
    <p:extLst>
      <p:ext uri="{BB962C8B-B14F-4D97-AF65-F5344CB8AC3E}">
        <p14:creationId xmlns:p14="http://schemas.microsoft.com/office/powerpoint/2010/main" val="4291531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8006D-A7E7-DA38-1A5A-96884546D62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07F4A93-3627-57BB-7821-009842ABD03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88EF00-029F-7172-C5CA-83C4C98FC889}"/>
              </a:ext>
            </a:extLst>
          </p:cNvPr>
          <p:cNvSpPr>
            <a:spLocks noGrp="1"/>
          </p:cNvSpPr>
          <p:nvPr>
            <p:ph type="dt" sz="half" idx="10"/>
          </p:nvPr>
        </p:nvSpPr>
        <p:spPr/>
        <p:txBody>
          <a:bodyPr/>
          <a:lstStyle/>
          <a:p>
            <a:fld id="{B71B3B13-A404-4D7B-AF8C-D4E90A168B8A}" type="datetimeFigureOut">
              <a:rPr lang="en-GB" smtClean="0"/>
              <a:t>12/01/2024</a:t>
            </a:fld>
            <a:endParaRPr lang="en-GB"/>
          </a:p>
        </p:txBody>
      </p:sp>
      <p:sp>
        <p:nvSpPr>
          <p:cNvPr id="5" name="Footer Placeholder 4">
            <a:extLst>
              <a:ext uri="{FF2B5EF4-FFF2-40B4-BE49-F238E27FC236}">
                <a16:creationId xmlns:a16="http://schemas.microsoft.com/office/drawing/2014/main" id="{39E00A81-FB2F-9194-0066-14DA29EAB0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67BE9AD-1B76-9637-6111-BEA018C7F5AB}"/>
              </a:ext>
            </a:extLst>
          </p:cNvPr>
          <p:cNvSpPr>
            <a:spLocks noGrp="1"/>
          </p:cNvSpPr>
          <p:nvPr>
            <p:ph type="sldNum" sz="quarter" idx="12"/>
          </p:nvPr>
        </p:nvSpPr>
        <p:spPr/>
        <p:txBody>
          <a:bodyPr/>
          <a:lstStyle/>
          <a:p>
            <a:fld id="{0FB91CF4-32E9-4E78-83E3-D9B4E24A1AFF}" type="slidenum">
              <a:rPr lang="en-GB" smtClean="0"/>
              <a:t>‹#›</a:t>
            </a:fld>
            <a:endParaRPr lang="en-GB"/>
          </a:p>
        </p:txBody>
      </p:sp>
    </p:spTree>
    <p:extLst>
      <p:ext uri="{BB962C8B-B14F-4D97-AF65-F5344CB8AC3E}">
        <p14:creationId xmlns:p14="http://schemas.microsoft.com/office/powerpoint/2010/main" val="3142503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3B4AD-5E23-00DA-C21A-AF0F062BF04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E154999-779E-6638-CA74-C03C626526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6D492A4-64E4-6CB4-27B3-3A5F5B10621C}"/>
              </a:ext>
            </a:extLst>
          </p:cNvPr>
          <p:cNvSpPr>
            <a:spLocks noGrp="1"/>
          </p:cNvSpPr>
          <p:nvPr>
            <p:ph type="dt" sz="half" idx="10"/>
          </p:nvPr>
        </p:nvSpPr>
        <p:spPr/>
        <p:txBody>
          <a:bodyPr/>
          <a:lstStyle/>
          <a:p>
            <a:fld id="{B71B3B13-A404-4D7B-AF8C-D4E90A168B8A}" type="datetimeFigureOut">
              <a:rPr lang="en-GB" smtClean="0"/>
              <a:t>12/01/2024</a:t>
            </a:fld>
            <a:endParaRPr lang="en-GB"/>
          </a:p>
        </p:txBody>
      </p:sp>
      <p:sp>
        <p:nvSpPr>
          <p:cNvPr id="5" name="Footer Placeholder 4">
            <a:extLst>
              <a:ext uri="{FF2B5EF4-FFF2-40B4-BE49-F238E27FC236}">
                <a16:creationId xmlns:a16="http://schemas.microsoft.com/office/drawing/2014/main" id="{A07ECC7B-5C70-2DA3-CD75-7020409B50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20EB91-28B5-8478-BA2F-39E4BCACD717}"/>
              </a:ext>
            </a:extLst>
          </p:cNvPr>
          <p:cNvSpPr>
            <a:spLocks noGrp="1"/>
          </p:cNvSpPr>
          <p:nvPr>
            <p:ph type="sldNum" sz="quarter" idx="12"/>
          </p:nvPr>
        </p:nvSpPr>
        <p:spPr/>
        <p:txBody>
          <a:bodyPr/>
          <a:lstStyle/>
          <a:p>
            <a:fld id="{0FB91CF4-32E9-4E78-83E3-D9B4E24A1AFF}" type="slidenum">
              <a:rPr lang="en-GB" smtClean="0"/>
              <a:t>‹#›</a:t>
            </a:fld>
            <a:endParaRPr lang="en-GB"/>
          </a:p>
        </p:txBody>
      </p:sp>
    </p:spTree>
    <p:extLst>
      <p:ext uri="{BB962C8B-B14F-4D97-AF65-F5344CB8AC3E}">
        <p14:creationId xmlns:p14="http://schemas.microsoft.com/office/powerpoint/2010/main" val="1325745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45A31-D7AE-4D9B-D9E9-7560FF47962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017A364-0442-76EE-E1F9-D0496E6F5ED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6B6BC2F-3E0D-C804-0D28-859A0609B7F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2B24F67-179F-C525-7E9D-02D1A90288BA}"/>
              </a:ext>
            </a:extLst>
          </p:cNvPr>
          <p:cNvSpPr>
            <a:spLocks noGrp="1"/>
          </p:cNvSpPr>
          <p:nvPr>
            <p:ph type="dt" sz="half" idx="10"/>
          </p:nvPr>
        </p:nvSpPr>
        <p:spPr/>
        <p:txBody>
          <a:bodyPr/>
          <a:lstStyle/>
          <a:p>
            <a:fld id="{B71B3B13-A404-4D7B-AF8C-D4E90A168B8A}" type="datetimeFigureOut">
              <a:rPr lang="en-GB" smtClean="0"/>
              <a:t>12/01/2024</a:t>
            </a:fld>
            <a:endParaRPr lang="en-GB"/>
          </a:p>
        </p:txBody>
      </p:sp>
      <p:sp>
        <p:nvSpPr>
          <p:cNvPr id="6" name="Footer Placeholder 5">
            <a:extLst>
              <a:ext uri="{FF2B5EF4-FFF2-40B4-BE49-F238E27FC236}">
                <a16:creationId xmlns:a16="http://schemas.microsoft.com/office/drawing/2014/main" id="{9B2BC6B0-E7B9-2BA9-002A-EFF1B4B982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2F9CF9F-D1FF-8A89-DA9D-A60E0C08579C}"/>
              </a:ext>
            </a:extLst>
          </p:cNvPr>
          <p:cNvSpPr>
            <a:spLocks noGrp="1"/>
          </p:cNvSpPr>
          <p:nvPr>
            <p:ph type="sldNum" sz="quarter" idx="12"/>
          </p:nvPr>
        </p:nvSpPr>
        <p:spPr/>
        <p:txBody>
          <a:bodyPr/>
          <a:lstStyle/>
          <a:p>
            <a:fld id="{0FB91CF4-32E9-4E78-83E3-D9B4E24A1AFF}" type="slidenum">
              <a:rPr lang="en-GB" smtClean="0"/>
              <a:t>‹#›</a:t>
            </a:fld>
            <a:endParaRPr lang="en-GB"/>
          </a:p>
        </p:txBody>
      </p:sp>
    </p:spTree>
    <p:extLst>
      <p:ext uri="{BB962C8B-B14F-4D97-AF65-F5344CB8AC3E}">
        <p14:creationId xmlns:p14="http://schemas.microsoft.com/office/powerpoint/2010/main" val="3239365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8FF6C-6ADA-7B11-7FC6-25C81E20921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54F7E18-559B-8F2A-0AB0-9C487B412E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44EAAB-D397-1F9A-5DE8-D5B641D7A16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84251AE-FF89-791B-4FEC-D8FB653A81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E4D78C-F7DD-2649-D709-CCD0508009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EC053A1-9378-5AF2-89D6-234986C306A4}"/>
              </a:ext>
            </a:extLst>
          </p:cNvPr>
          <p:cNvSpPr>
            <a:spLocks noGrp="1"/>
          </p:cNvSpPr>
          <p:nvPr>
            <p:ph type="dt" sz="half" idx="10"/>
          </p:nvPr>
        </p:nvSpPr>
        <p:spPr/>
        <p:txBody>
          <a:bodyPr/>
          <a:lstStyle/>
          <a:p>
            <a:fld id="{B71B3B13-A404-4D7B-AF8C-D4E90A168B8A}" type="datetimeFigureOut">
              <a:rPr lang="en-GB" smtClean="0"/>
              <a:t>12/01/2024</a:t>
            </a:fld>
            <a:endParaRPr lang="en-GB"/>
          </a:p>
        </p:txBody>
      </p:sp>
      <p:sp>
        <p:nvSpPr>
          <p:cNvPr id="8" name="Footer Placeholder 7">
            <a:extLst>
              <a:ext uri="{FF2B5EF4-FFF2-40B4-BE49-F238E27FC236}">
                <a16:creationId xmlns:a16="http://schemas.microsoft.com/office/drawing/2014/main" id="{466BA091-3D16-5DEB-F6BC-D83BBB62525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723E7D9-CAEF-A073-9AAF-CE4FE0807E1B}"/>
              </a:ext>
            </a:extLst>
          </p:cNvPr>
          <p:cNvSpPr>
            <a:spLocks noGrp="1"/>
          </p:cNvSpPr>
          <p:nvPr>
            <p:ph type="sldNum" sz="quarter" idx="12"/>
          </p:nvPr>
        </p:nvSpPr>
        <p:spPr/>
        <p:txBody>
          <a:bodyPr/>
          <a:lstStyle/>
          <a:p>
            <a:fld id="{0FB91CF4-32E9-4E78-83E3-D9B4E24A1AFF}" type="slidenum">
              <a:rPr lang="en-GB" smtClean="0"/>
              <a:t>‹#›</a:t>
            </a:fld>
            <a:endParaRPr lang="en-GB"/>
          </a:p>
        </p:txBody>
      </p:sp>
    </p:spTree>
    <p:extLst>
      <p:ext uri="{BB962C8B-B14F-4D97-AF65-F5344CB8AC3E}">
        <p14:creationId xmlns:p14="http://schemas.microsoft.com/office/powerpoint/2010/main" val="4150765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19A63-95ED-A98C-F918-85397A33285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99C52BE-244C-53D1-4C91-ECA98FE00059}"/>
              </a:ext>
            </a:extLst>
          </p:cNvPr>
          <p:cNvSpPr>
            <a:spLocks noGrp="1"/>
          </p:cNvSpPr>
          <p:nvPr>
            <p:ph type="dt" sz="half" idx="10"/>
          </p:nvPr>
        </p:nvSpPr>
        <p:spPr/>
        <p:txBody>
          <a:bodyPr/>
          <a:lstStyle/>
          <a:p>
            <a:fld id="{B71B3B13-A404-4D7B-AF8C-D4E90A168B8A}" type="datetimeFigureOut">
              <a:rPr lang="en-GB" smtClean="0"/>
              <a:t>12/01/2024</a:t>
            </a:fld>
            <a:endParaRPr lang="en-GB"/>
          </a:p>
        </p:txBody>
      </p:sp>
      <p:sp>
        <p:nvSpPr>
          <p:cNvPr id="4" name="Footer Placeholder 3">
            <a:extLst>
              <a:ext uri="{FF2B5EF4-FFF2-40B4-BE49-F238E27FC236}">
                <a16:creationId xmlns:a16="http://schemas.microsoft.com/office/drawing/2014/main" id="{078D9D1E-AAC8-65D0-3EF0-FDBD2D94ED9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38047C2-449D-A45B-10B8-064DC69D1360}"/>
              </a:ext>
            </a:extLst>
          </p:cNvPr>
          <p:cNvSpPr>
            <a:spLocks noGrp="1"/>
          </p:cNvSpPr>
          <p:nvPr>
            <p:ph type="sldNum" sz="quarter" idx="12"/>
          </p:nvPr>
        </p:nvSpPr>
        <p:spPr/>
        <p:txBody>
          <a:bodyPr/>
          <a:lstStyle/>
          <a:p>
            <a:fld id="{0FB91CF4-32E9-4E78-83E3-D9B4E24A1AFF}" type="slidenum">
              <a:rPr lang="en-GB" smtClean="0"/>
              <a:t>‹#›</a:t>
            </a:fld>
            <a:endParaRPr lang="en-GB"/>
          </a:p>
        </p:txBody>
      </p:sp>
    </p:spTree>
    <p:extLst>
      <p:ext uri="{BB962C8B-B14F-4D97-AF65-F5344CB8AC3E}">
        <p14:creationId xmlns:p14="http://schemas.microsoft.com/office/powerpoint/2010/main" val="1660170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FD4DE3-730F-750B-31F5-8CB70081EB3D}"/>
              </a:ext>
            </a:extLst>
          </p:cNvPr>
          <p:cNvSpPr>
            <a:spLocks noGrp="1"/>
          </p:cNvSpPr>
          <p:nvPr>
            <p:ph type="dt" sz="half" idx="10"/>
          </p:nvPr>
        </p:nvSpPr>
        <p:spPr/>
        <p:txBody>
          <a:bodyPr/>
          <a:lstStyle/>
          <a:p>
            <a:fld id="{B71B3B13-A404-4D7B-AF8C-D4E90A168B8A}" type="datetimeFigureOut">
              <a:rPr lang="en-GB" smtClean="0"/>
              <a:t>12/01/2024</a:t>
            </a:fld>
            <a:endParaRPr lang="en-GB"/>
          </a:p>
        </p:txBody>
      </p:sp>
      <p:sp>
        <p:nvSpPr>
          <p:cNvPr id="3" name="Footer Placeholder 2">
            <a:extLst>
              <a:ext uri="{FF2B5EF4-FFF2-40B4-BE49-F238E27FC236}">
                <a16:creationId xmlns:a16="http://schemas.microsoft.com/office/drawing/2014/main" id="{7E107C09-49A0-6289-034A-9D150B8F262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823A585-C273-A19A-527F-451677843553}"/>
              </a:ext>
            </a:extLst>
          </p:cNvPr>
          <p:cNvSpPr>
            <a:spLocks noGrp="1"/>
          </p:cNvSpPr>
          <p:nvPr>
            <p:ph type="sldNum" sz="quarter" idx="12"/>
          </p:nvPr>
        </p:nvSpPr>
        <p:spPr/>
        <p:txBody>
          <a:bodyPr/>
          <a:lstStyle/>
          <a:p>
            <a:fld id="{0FB91CF4-32E9-4E78-83E3-D9B4E24A1AFF}" type="slidenum">
              <a:rPr lang="en-GB" smtClean="0"/>
              <a:t>‹#›</a:t>
            </a:fld>
            <a:endParaRPr lang="en-GB"/>
          </a:p>
        </p:txBody>
      </p:sp>
    </p:spTree>
    <p:extLst>
      <p:ext uri="{BB962C8B-B14F-4D97-AF65-F5344CB8AC3E}">
        <p14:creationId xmlns:p14="http://schemas.microsoft.com/office/powerpoint/2010/main" val="1405486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136AE-1B76-6418-2016-9E818492FA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BDA815C-4D42-2F1D-6215-3AF12DAFFE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B7A970B-70CE-D918-DCFE-D125071E7F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E85B40-F34E-E406-C0F4-1569D1B58469}"/>
              </a:ext>
            </a:extLst>
          </p:cNvPr>
          <p:cNvSpPr>
            <a:spLocks noGrp="1"/>
          </p:cNvSpPr>
          <p:nvPr>
            <p:ph type="dt" sz="half" idx="10"/>
          </p:nvPr>
        </p:nvSpPr>
        <p:spPr/>
        <p:txBody>
          <a:bodyPr/>
          <a:lstStyle/>
          <a:p>
            <a:fld id="{B71B3B13-A404-4D7B-AF8C-D4E90A168B8A}" type="datetimeFigureOut">
              <a:rPr lang="en-GB" smtClean="0"/>
              <a:t>12/01/2024</a:t>
            </a:fld>
            <a:endParaRPr lang="en-GB"/>
          </a:p>
        </p:txBody>
      </p:sp>
      <p:sp>
        <p:nvSpPr>
          <p:cNvPr id="6" name="Footer Placeholder 5">
            <a:extLst>
              <a:ext uri="{FF2B5EF4-FFF2-40B4-BE49-F238E27FC236}">
                <a16:creationId xmlns:a16="http://schemas.microsoft.com/office/drawing/2014/main" id="{E3F7D666-4CEC-2B5A-B591-6F8ED3A39C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0C25608-4D9F-8E55-5630-030C0D25CC77}"/>
              </a:ext>
            </a:extLst>
          </p:cNvPr>
          <p:cNvSpPr>
            <a:spLocks noGrp="1"/>
          </p:cNvSpPr>
          <p:nvPr>
            <p:ph type="sldNum" sz="quarter" idx="12"/>
          </p:nvPr>
        </p:nvSpPr>
        <p:spPr/>
        <p:txBody>
          <a:bodyPr/>
          <a:lstStyle/>
          <a:p>
            <a:fld id="{0FB91CF4-32E9-4E78-83E3-D9B4E24A1AFF}" type="slidenum">
              <a:rPr lang="en-GB" smtClean="0"/>
              <a:t>‹#›</a:t>
            </a:fld>
            <a:endParaRPr lang="en-GB"/>
          </a:p>
        </p:txBody>
      </p:sp>
    </p:spTree>
    <p:extLst>
      <p:ext uri="{BB962C8B-B14F-4D97-AF65-F5344CB8AC3E}">
        <p14:creationId xmlns:p14="http://schemas.microsoft.com/office/powerpoint/2010/main" val="1236869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C348-7E33-A26B-762A-61B21F9A7D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20924CB-43D5-183D-D597-FCCD81821F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C305088-0CEE-D37A-1D6D-7CEBE5C2A7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B9C925-ADD7-2D7E-58C9-65BDE145FCEE}"/>
              </a:ext>
            </a:extLst>
          </p:cNvPr>
          <p:cNvSpPr>
            <a:spLocks noGrp="1"/>
          </p:cNvSpPr>
          <p:nvPr>
            <p:ph type="dt" sz="half" idx="10"/>
          </p:nvPr>
        </p:nvSpPr>
        <p:spPr/>
        <p:txBody>
          <a:bodyPr/>
          <a:lstStyle/>
          <a:p>
            <a:fld id="{B71B3B13-A404-4D7B-AF8C-D4E90A168B8A}" type="datetimeFigureOut">
              <a:rPr lang="en-GB" smtClean="0"/>
              <a:t>12/01/2024</a:t>
            </a:fld>
            <a:endParaRPr lang="en-GB"/>
          </a:p>
        </p:txBody>
      </p:sp>
      <p:sp>
        <p:nvSpPr>
          <p:cNvPr id="6" name="Footer Placeholder 5">
            <a:extLst>
              <a:ext uri="{FF2B5EF4-FFF2-40B4-BE49-F238E27FC236}">
                <a16:creationId xmlns:a16="http://schemas.microsoft.com/office/drawing/2014/main" id="{4FF4D5B0-0594-2A57-8D21-54DD5B6B011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B37FEA-9E97-1104-84C2-50F317ABDB69}"/>
              </a:ext>
            </a:extLst>
          </p:cNvPr>
          <p:cNvSpPr>
            <a:spLocks noGrp="1"/>
          </p:cNvSpPr>
          <p:nvPr>
            <p:ph type="sldNum" sz="quarter" idx="12"/>
          </p:nvPr>
        </p:nvSpPr>
        <p:spPr/>
        <p:txBody>
          <a:bodyPr/>
          <a:lstStyle/>
          <a:p>
            <a:fld id="{0FB91CF4-32E9-4E78-83E3-D9B4E24A1AFF}" type="slidenum">
              <a:rPr lang="en-GB" smtClean="0"/>
              <a:t>‹#›</a:t>
            </a:fld>
            <a:endParaRPr lang="en-GB"/>
          </a:p>
        </p:txBody>
      </p:sp>
    </p:spTree>
    <p:extLst>
      <p:ext uri="{BB962C8B-B14F-4D97-AF65-F5344CB8AC3E}">
        <p14:creationId xmlns:p14="http://schemas.microsoft.com/office/powerpoint/2010/main" val="2361222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CC27C8-D2D0-AF0E-BF49-FE14E186FF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F063B85-A1F9-4EFB-0446-60F5F56525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88BD51-A271-2FE7-76EC-E36096AAB8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1B3B13-A404-4D7B-AF8C-D4E90A168B8A}" type="datetimeFigureOut">
              <a:rPr lang="en-GB" smtClean="0"/>
              <a:t>12/01/2024</a:t>
            </a:fld>
            <a:endParaRPr lang="en-GB"/>
          </a:p>
        </p:txBody>
      </p:sp>
      <p:sp>
        <p:nvSpPr>
          <p:cNvPr id="5" name="Footer Placeholder 4">
            <a:extLst>
              <a:ext uri="{FF2B5EF4-FFF2-40B4-BE49-F238E27FC236}">
                <a16:creationId xmlns:a16="http://schemas.microsoft.com/office/drawing/2014/main" id="{BDD53E36-4ABB-DDC0-5CAF-44F3F0A19E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B480D3F-AA42-F580-3AFF-23908B33F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B91CF4-32E9-4E78-83E3-D9B4E24A1AFF}" type="slidenum">
              <a:rPr lang="en-GB" smtClean="0"/>
              <a:t>‹#›</a:t>
            </a:fld>
            <a:endParaRPr lang="en-GB"/>
          </a:p>
        </p:txBody>
      </p:sp>
    </p:spTree>
    <p:extLst>
      <p:ext uri="{BB962C8B-B14F-4D97-AF65-F5344CB8AC3E}">
        <p14:creationId xmlns:p14="http://schemas.microsoft.com/office/powerpoint/2010/main" val="7390594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BEF15-7BC1-FD5E-91E2-B1BA1FE4263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BD383373-DD4D-37CB-ADBD-2A7834649DA7}"/>
              </a:ext>
            </a:extLst>
          </p:cNvPr>
          <p:cNvSpPr>
            <a:spLocks noGrp="1"/>
          </p:cNvSpPr>
          <p:nvPr>
            <p:ph type="subTitle" idx="1"/>
          </p:nvPr>
        </p:nvSpPr>
        <p:spPr/>
        <p:txBody>
          <a:bodyPr/>
          <a:lstStyle/>
          <a:p>
            <a:endParaRPr lang="en-GB"/>
          </a:p>
        </p:txBody>
      </p:sp>
      <p:pic>
        <p:nvPicPr>
          <p:cNvPr id="5" name="Picture 4" descr="A group of wind turbines in a field&#10;&#10;Description automatically generated">
            <a:extLst>
              <a:ext uri="{FF2B5EF4-FFF2-40B4-BE49-F238E27FC236}">
                <a16:creationId xmlns:a16="http://schemas.microsoft.com/office/drawing/2014/main" id="{0EFE5A7D-C29B-9F09-A2EE-18933D3196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1">
            <a:extLst>
              <a:ext uri="{FF2B5EF4-FFF2-40B4-BE49-F238E27FC236}">
                <a16:creationId xmlns:a16="http://schemas.microsoft.com/office/drawing/2014/main" id="{34AD4D21-DB60-4D72-11B9-E80F6E9CF774}"/>
              </a:ext>
            </a:extLst>
          </p:cNvPr>
          <p:cNvSpPr txBox="1"/>
          <p:nvPr/>
        </p:nvSpPr>
        <p:spPr>
          <a:xfrm>
            <a:off x="10144760" y="1819277"/>
            <a:ext cx="2072640"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bg1"/>
                </a:solidFill>
              </a:rPr>
              <a:t>In partnership with:</a:t>
            </a:r>
          </a:p>
        </p:txBody>
      </p:sp>
      <p:pic>
        <p:nvPicPr>
          <p:cNvPr id="6" name="Picture 5" descr="A logo with white text&#10;&#10;Description automatically generated">
            <a:extLst>
              <a:ext uri="{FF2B5EF4-FFF2-40B4-BE49-F238E27FC236}">
                <a16:creationId xmlns:a16="http://schemas.microsoft.com/office/drawing/2014/main" id="{04A3DC8D-0743-3745-A42E-9E1CD92051F4}"/>
              </a:ext>
            </a:extLst>
          </p:cNvPr>
          <p:cNvPicPr>
            <a:picLocks noChangeAspect="1"/>
          </p:cNvPicPr>
          <p:nvPr/>
        </p:nvPicPr>
        <p:blipFill>
          <a:blip r:embed="rId3"/>
          <a:stretch>
            <a:fillRect/>
          </a:stretch>
        </p:blipFill>
        <p:spPr>
          <a:xfrm>
            <a:off x="9899296" y="1788285"/>
            <a:ext cx="2066925" cy="1047750"/>
          </a:xfrm>
          <a:prstGeom prst="rect">
            <a:avLst/>
          </a:prstGeom>
        </p:spPr>
      </p:pic>
    </p:spTree>
    <p:extLst>
      <p:ext uri="{BB962C8B-B14F-4D97-AF65-F5344CB8AC3E}">
        <p14:creationId xmlns:p14="http://schemas.microsoft.com/office/powerpoint/2010/main" val="836599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Content Placeholder 3" descr="A couple of people standing in front of windmills&#10;&#10;Description automatically generated">
            <a:extLst>
              <a:ext uri="{FF2B5EF4-FFF2-40B4-BE49-F238E27FC236}">
                <a16:creationId xmlns:a16="http://schemas.microsoft.com/office/drawing/2014/main" id="{CC3365DA-55E9-4DF9-9643-342EA187677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5746"/>
          <a:stretch/>
        </p:blipFill>
        <p:spPr>
          <a:xfrm>
            <a:off x="20" y="1282"/>
            <a:ext cx="12191980" cy="6856718"/>
          </a:xfrm>
          <a:prstGeom prst="rect">
            <a:avLst/>
          </a:prstGeom>
        </p:spPr>
      </p:pic>
      <p:sp>
        <p:nvSpPr>
          <p:cNvPr id="6" name="TextBox 5">
            <a:extLst>
              <a:ext uri="{FF2B5EF4-FFF2-40B4-BE49-F238E27FC236}">
                <a16:creationId xmlns:a16="http://schemas.microsoft.com/office/drawing/2014/main" id="{10D7E6EF-7785-BA13-322E-32DF7736E3CD}"/>
              </a:ext>
            </a:extLst>
          </p:cNvPr>
          <p:cNvSpPr txBox="1"/>
          <p:nvPr/>
        </p:nvSpPr>
        <p:spPr>
          <a:xfrm>
            <a:off x="6766560" y="1874728"/>
            <a:ext cx="4874029" cy="3108543"/>
          </a:xfrm>
          <a:prstGeom prst="rect">
            <a:avLst/>
          </a:prstGeom>
          <a:noFill/>
          <a:effectLst/>
        </p:spPr>
        <p:txBody>
          <a:bodyPr wrap="square">
            <a:spAutoFit/>
          </a:bodyPr>
          <a:lstStyle/>
          <a:p>
            <a:pPr algn="ctr"/>
            <a:r>
              <a:rPr lang="en-GB" sz="2800" b="1" kern="100" dirty="0">
                <a:solidFill>
                  <a:schemeClr val="bg1"/>
                </a:solidFill>
                <a:highlight>
                  <a:srgbClr val="108573"/>
                </a:highlight>
                <a:latin typeface="Arial" panose="020B0604020202020204" pitchFamily="34" charset="0"/>
                <a:ea typeface="Calibri" panose="020F0502020204030204" pitchFamily="34" charset="0"/>
                <a:cs typeface="Arial" panose="020B0604020202020204" pitchFamily="34" charset="0"/>
              </a:rPr>
              <a:t>Stand Up for Safety Week is dedicated to creating time to discuss hazards working onshore and preventative measures that could be taken to reduce risk to health and safety</a:t>
            </a:r>
            <a:r>
              <a:rPr lang="en-GB" sz="2400" b="1" kern="100" dirty="0">
                <a:solidFill>
                  <a:schemeClr val="bg1"/>
                </a:solidFill>
                <a:highlight>
                  <a:srgbClr val="108573"/>
                </a:highlight>
                <a:latin typeface="Arial" panose="020B0604020202020204" pitchFamily="34" charset="0"/>
                <a:ea typeface="Calibri" panose="020F0502020204030204" pitchFamily="34" charset="0"/>
                <a:cs typeface="Arial" panose="020B0604020202020204" pitchFamily="34" charset="0"/>
              </a:rPr>
              <a:t>. </a:t>
            </a:r>
          </a:p>
        </p:txBody>
      </p:sp>
      <p:pic>
        <p:nvPicPr>
          <p:cNvPr id="5" name="Picture 4" descr="A logo with green and white text&#10;&#10;Description automatically generated">
            <a:extLst>
              <a:ext uri="{FF2B5EF4-FFF2-40B4-BE49-F238E27FC236}">
                <a16:creationId xmlns:a16="http://schemas.microsoft.com/office/drawing/2014/main" id="{BE302B92-5D5E-A1B2-31AA-1E3962AF56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24969" y="-1"/>
            <a:ext cx="2267031" cy="1597891"/>
          </a:xfrm>
          <a:prstGeom prst="rect">
            <a:avLst/>
          </a:prstGeom>
        </p:spPr>
      </p:pic>
      <p:sp>
        <p:nvSpPr>
          <p:cNvPr id="10" name="TextBox 9">
            <a:extLst>
              <a:ext uri="{FF2B5EF4-FFF2-40B4-BE49-F238E27FC236}">
                <a16:creationId xmlns:a16="http://schemas.microsoft.com/office/drawing/2014/main" id="{AC71BDD6-F117-B7D7-2ACF-7A5D0ADD652C}"/>
              </a:ext>
            </a:extLst>
          </p:cNvPr>
          <p:cNvSpPr txBox="1"/>
          <p:nvPr/>
        </p:nvSpPr>
        <p:spPr>
          <a:xfrm>
            <a:off x="8725426" y="6334061"/>
            <a:ext cx="3466574" cy="369332"/>
          </a:xfrm>
          <a:prstGeom prst="rect">
            <a:avLst/>
          </a:prstGeom>
          <a:noFill/>
        </p:spPr>
        <p:txBody>
          <a:bodyPr wrap="square" lIns="0" tIns="0" rIns="0" bIns="0" rtlCol="0">
            <a:spAutoFit/>
          </a:bodyPr>
          <a:lstStyle/>
          <a:p>
            <a:r>
              <a:rPr lang="en-GB" sz="2400" b="1" dirty="0">
                <a:solidFill>
                  <a:schemeClr val="bg1"/>
                </a:solidFill>
                <a:effectLst>
                  <a:outerShdw blurRad="50800" dist="50800" dir="5400000" algn="ctr" rotWithShape="0">
                    <a:schemeClr val="tx1"/>
                  </a:outerShdw>
                </a:effectLst>
              </a:rPr>
              <a:t>#StandUpForSafety</a:t>
            </a:r>
          </a:p>
        </p:txBody>
      </p:sp>
    </p:spTree>
    <p:extLst>
      <p:ext uri="{BB962C8B-B14F-4D97-AF65-F5344CB8AC3E}">
        <p14:creationId xmlns:p14="http://schemas.microsoft.com/office/powerpoint/2010/main" val="1487747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group of wind turbines&#10;&#10;Description automatically generated">
            <a:extLst>
              <a:ext uri="{FF2B5EF4-FFF2-40B4-BE49-F238E27FC236}">
                <a16:creationId xmlns:a16="http://schemas.microsoft.com/office/drawing/2014/main" id="{5E584E85-42F6-10F3-C647-C608E4FA3C50}"/>
              </a:ext>
            </a:extLst>
          </p:cNvPr>
          <p:cNvPicPr>
            <a:picLocks noChangeAspect="1"/>
          </p:cNvPicPr>
          <p:nvPr/>
        </p:nvPicPr>
        <p:blipFill rotWithShape="1">
          <a:blip r:embed="rId3">
            <a:extLst>
              <a:ext uri="{28A0092B-C50C-407E-A947-70E740481C1C}">
                <a14:useLocalDpi xmlns:a14="http://schemas.microsoft.com/office/drawing/2010/main" val="0"/>
              </a:ext>
            </a:extLst>
          </a:blip>
          <a:srcRect t="12242" r="23096"/>
          <a:stretch/>
        </p:blipFill>
        <p:spPr>
          <a:xfrm>
            <a:off x="-1504" y="640080"/>
            <a:ext cx="12191980" cy="6017260"/>
          </a:xfrm>
          <a:prstGeom prst="rect">
            <a:avLst/>
          </a:prstGeom>
        </p:spPr>
      </p:pic>
      <p:sp>
        <p:nvSpPr>
          <p:cNvPr id="6" name="Rectangle 5">
            <a:extLst>
              <a:ext uri="{FF2B5EF4-FFF2-40B4-BE49-F238E27FC236}">
                <a16:creationId xmlns:a16="http://schemas.microsoft.com/office/drawing/2014/main" id="{497B44A8-51AD-C978-F9E5-CD9110FA03CC}"/>
              </a:ext>
            </a:extLst>
          </p:cNvPr>
          <p:cNvSpPr/>
          <p:nvPr/>
        </p:nvSpPr>
        <p:spPr>
          <a:xfrm>
            <a:off x="0" y="3794760"/>
            <a:ext cx="12192000" cy="30632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DB3A9AA-A2D6-C354-5D5E-96D2848EE0D2}"/>
              </a:ext>
            </a:extLst>
          </p:cNvPr>
          <p:cNvSpPr/>
          <p:nvPr/>
        </p:nvSpPr>
        <p:spPr>
          <a:xfrm>
            <a:off x="0" y="0"/>
            <a:ext cx="12192000" cy="11201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DA1433DC-31A7-5B96-80CE-A925C2428406}"/>
              </a:ext>
            </a:extLst>
          </p:cNvPr>
          <p:cNvPicPr>
            <a:picLocks noChangeAspect="1"/>
          </p:cNvPicPr>
          <p:nvPr/>
        </p:nvPicPr>
        <p:blipFill rotWithShape="1">
          <a:blip r:embed="rId4"/>
          <a:srcRect b="4988"/>
          <a:stretch/>
        </p:blipFill>
        <p:spPr>
          <a:xfrm>
            <a:off x="9444852" y="13360"/>
            <a:ext cx="1459686" cy="977688"/>
          </a:xfrm>
          <a:prstGeom prst="rect">
            <a:avLst/>
          </a:prstGeom>
        </p:spPr>
      </p:pic>
      <p:pic>
        <p:nvPicPr>
          <p:cNvPr id="13" name="Picture 12">
            <a:extLst>
              <a:ext uri="{FF2B5EF4-FFF2-40B4-BE49-F238E27FC236}">
                <a16:creationId xmlns:a16="http://schemas.microsoft.com/office/drawing/2014/main" id="{D7CC11DE-40BF-3DD4-27D8-E28CE9F11E65}"/>
              </a:ext>
            </a:extLst>
          </p:cNvPr>
          <p:cNvPicPr>
            <a:picLocks noChangeAspect="1"/>
          </p:cNvPicPr>
          <p:nvPr/>
        </p:nvPicPr>
        <p:blipFill>
          <a:blip r:embed="rId5"/>
          <a:stretch>
            <a:fillRect/>
          </a:stretch>
        </p:blipFill>
        <p:spPr>
          <a:xfrm>
            <a:off x="10682096" y="364327"/>
            <a:ext cx="1307444" cy="570762"/>
          </a:xfrm>
          <a:prstGeom prst="rect">
            <a:avLst/>
          </a:prstGeom>
        </p:spPr>
      </p:pic>
      <p:sp>
        <p:nvSpPr>
          <p:cNvPr id="14" name="Title 4">
            <a:extLst>
              <a:ext uri="{FF2B5EF4-FFF2-40B4-BE49-F238E27FC236}">
                <a16:creationId xmlns:a16="http://schemas.microsoft.com/office/drawing/2014/main" id="{AE68A11B-8001-CCCB-ACAC-7DAAC8CC81E0}"/>
              </a:ext>
            </a:extLst>
          </p:cNvPr>
          <p:cNvSpPr txBox="1">
            <a:spLocks/>
          </p:cNvSpPr>
          <p:nvPr/>
        </p:nvSpPr>
        <p:spPr>
          <a:xfrm>
            <a:off x="207106" y="200660"/>
            <a:ext cx="4309739" cy="720725"/>
          </a:xfrm>
          <a:prstGeom prst="rect">
            <a:avLst/>
          </a:prstGeom>
          <a:effectLst>
            <a:outerShdw blurRad="63500" sx="102000" sy="102000" algn="ctr" rotWithShape="0">
              <a:schemeClr val="bg1">
                <a:alpha val="40000"/>
              </a:schemeClr>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dirty="0">
                <a:solidFill>
                  <a:srgbClr val="6EB885"/>
                </a:solidFill>
                <a:effectLst>
                  <a:outerShdw blurRad="50800" dist="38100" dir="5400000" algn="t" rotWithShape="0">
                    <a:schemeClr val="bg1">
                      <a:alpha val="40000"/>
                    </a:schemeClr>
                  </a:outerShdw>
                </a:effectLst>
                <a:latin typeface="Frutiger LT 75 Black" panose="020B0803030504030204" pitchFamily="34" charset="0"/>
              </a:rPr>
              <a:t>About </a:t>
            </a:r>
            <a:r>
              <a:rPr lang="en-GB" sz="3200" dirty="0" err="1">
                <a:solidFill>
                  <a:srgbClr val="108573"/>
                </a:solidFill>
                <a:effectLst>
                  <a:outerShdw blurRad="50800" dist="38100" dir="5400000" algn="t" rotWithShape="0">
                    <a:schemeClr val="bg1">
                      <a:alpha val="40000"/>
                    </a:schemeClr>
                  </a:outerShdw>
                </a:effectLst>
                <a:latin typeface="Frutiger LT 75 Black" panose="020B0803030504030204" pitchFamily="34" charset="0"/>
              </a:rPr>
              <a:t>SafetyOn</a:t>
            </a:r>
            <a:endParaRPr lang="en-GB" sz="3200" dirty="0">
              <a:solidFill>
                <a:srgbClr val="108573"/>
              </a:solidFill>
              <a:effectLst>
                <a:outerShdw blurRad="50800" dist="38100" dir="5400000" algn="t" rotWithShape="0">
                  <a:schemeClr val="bg1">
                    <a:alpha val="40000"/>
                  </a:schemeClr>
                </a:outerShdw>
              </a:effectLst>
              <a:latin typeface="Frutiger LT 75 Black" panose="020B0803030504030204" pitchFamily="34" charset="0"/>
            </a:endParaRPr>
          </a:p>
        </p:txBody>
      </p:sp>
      <p:sp>
        <p:nvSpPr>
          <p:cNvPr id="16" name="TextBox 15">
            <a:extLst>
              <a:ext uri="{FF2B5EF4-FFF2-40B4-BE49-F238E27FC236}">
                <a16:creationId xmlns:a16="http://schemas.microsoft.com/office/drawing/2014/main" id="{1765DF49-AE72-0E93-DCA4-7AEFB64F049A}"/>
              </a:ext>
            </a:extLst>
          </p:cNvPr>
          <p:cNvSpPr txBox="1"/>
          <p:nvPr/>
        </p:nvSpPr>
        <p:spPr>
          <a:xfrm>
            <a:off x="526553" y="1893658"/>
            <a:ext cx="11135866" cy="523220"/>
          </a:xfrm>
          <a:prstGeom prst="rect">
            <a:avLst/>
          </a:prstGeom>
          <a:noFill/>
        </p:spPr>
        <p:txBody>
          <a:bodyPr wrap="square">
            <a:spAutoFit/>
          </a:bodyPr>
          <a:lstStyle/>
          <a:p>
            <a:pPr algn="ctr"/>
            <a:r>
              <a:rPr lang="en-GB" sz="2800" b="1" i="1" dirty="0">
                <a:solidFill>
                  <a:schemeClr val="bg1"/>
                </a:solidFill>
                <a:highlight>
                  <a:srgbClr val="108573"/>
                </a:highlight>
                <a:latin typeface="Arial" panose="020B0604020202020204" pitchFamily="34" charset="0"/>
              </a:rPr>
              <a:t>Inspiring a safer and healthier onshore wind industry</a:t>
            </a:r>
            <a:r>
              <a:rPr lang="en-GB" sz="1400" b="1" i="1" dirty="0">
                <a:solidFill>
                  <a:schemeClr val="bg1"/>
                </a:solidFill>
                <a:latin typeface="Arial" panose="020B0604020202020204" pitchFamily="34" charset="0"/>
              </a:rPr>
              <a:t>.</a:t>
            </a:r>
            <a:endParaRPr lang="en-GB" sz="1400" b="1" i="1" dirty="0">
              <a:solidFill>
                <a:schemeClr val="bg1"/>
              </a:solidFill>
              <a:highlight>
                <a:srgbClr val="108573"/>
              </a:highlight>
            </a:endParaRPr>
          </a:p>
        </p:txBody>
      </p:sp>
      <p:sp>
        <p:nvSpPr>
          <p:cNvPr id="18" name="TextBox 17">
            <a:extLst>
              <a:ext uri="{FF2B5EF4-FFF2-40B4-BE49-F238E27FC236}">
                <a16:creationId xmlns:a16="http://schemas.microsoft.com/office/drawing/2014/main" id="{53957B98-09BE-CB13-FDA1-E17320F06727}"/>
              </a:ext>
            </a:extLst>
          </p:cNvPr>
          <p:cNvSpPr txBox="1"/>
          <p:nvPr/>
        </p:nvSpPr>
        <p:spPr>
          <a:xfrm>
            <a:off x="207106" y="3818900"/>
            <a:ext cx="2490374" cy="523220"/>
          </a:xfrm>
          <a:prstGeom prst="rect">
            <a:avLst/>
          </a:prstGeom>
          <a:noFill/>
        </p:spPr>
        <p:txBody>
          <a:bodyPr wrap="square" rtlCol="0">
            <a:spAutoFit/>
          </a:bodyPr>
          <a:lstStyle/>
          <a:p>
            <a:r>
              <a:rPr lang="en-GB" sz="2800" b="1" dirty="0">
                <a:solidFill>
                  <a:srgbClr val="108573"/>
                </a:solidFill>
                <a:latin typeface="Frutiger LT 45 Light" panose="020B0403030504020204" pitchFamily="34" charset="0"/>
              </a:rPr>
              <a:t>We work to:</a:t>
            </a:r>
          </a:p>
        </p:txBody>
      </p:sp>
      <p:sp>
        <p:nvSpPr>
          <p:cNvPr id="3" name="TextBox 2">
            <a:extLst>
              <a:ext uri="{FF2B5EF4-FFF2-40B4-BE49-F238E27FC236}">
                <a16:creationId xmlns:a16="http://schemas.microsoft.com/office/drawing/2014/main" id="{8EA04578-DD2C-F897-1998-3B81F433D820}"/>
              </a:ext>
            </a:extLst>
          </p:cNvPr>
          <p:cNvSpPr txBox="1"/>
          <p:nvPr/>
        </p:nvSpPr>
        <p:spPr>
          <a:xfrm>
            <a:off x="390098" y="4473337"/>
            <a:ext cx="11272321" cy="1985159"/>
          </a:xfrm>
          <a:prstGeom prst="rect">
            <a:avLst/>
          </a:prstGeom>
          <a:noFill/>
        </p:spPr>
        <p:txBody>
          <a:bodyPr wrap="square" rtlCol="0">
            <a:spAutoFit/>
          </a:bodyPr>
          <a:lstStyle/>
          <a:p>
            <a:pPr marL="285750" indent="-285750" algn="l">
              <a:buFont typeface="Arial" panose="020B0604020202020204" pitchFamily="34" charset="0"/>
              <a:buChar char="•"/>
            </a:pPr>
            <a:r>
              <a:rPr lang="en-GB" sz="2100" dirty="0">
                <a:solidFill>
                  <a:srgbClr val="212529"/>
                </a:solidFill>
                <a:latin typeface="Arial" panose="020B0604020202020204" pitchFamily="34" charset="0"/>
              </a:rPr>
              <a:t>M</a:t>
            </a:r>
            <a:r>
              <a:rPr lang="en-GB" sz="2100" b="0" i="0" dirty="0">
                <a:solidFill>
                  <a:srgbClr val="212529"/>
                </a:solidFill>
                <a:effectLst/>
                <a:latin typeface="Arial" panose="020B0604020202020204" pitchFamily="34" charset="0"/>
              </a:rPr>
              <a:t>onitor and gather data on the health and safety performance of the sector</a:t>
            </a:r>
          </a:p>
          <a:p>
            <a:pPr marL="285750" indent="-285750" algn="l">
              <a:buFont typeface="Arial" panose="020B0604020202020204" pitchFamily="34" charset="0"/>
              <a:buChar char="•"/>
            </a:pPr>
            <a:r>
              <a:rPr lang="en-GB" sz="2100" dirty="0">
                <a:solidFill>
                  <a:srgbClr val="212529"/>
                </a:solidFill>
                <a:latin typeface="Arial" panose="020B0604020202020204" pitchFamily="34" charset="0"/>
              </a:rPr>
              <a:t>M</a:t>
            </a:r>
            <a:r>
              <a:rPr lang="en-GB" sz="2100" b="0" i="0" dirty="0">
                <a:solidFill>
                  <a:srgbClr val="212529"/>
                </a:solidFill>
                <a:effectLst/>
                <a:latin typeface="Arial" panose="020B0604020202020204" pitchFamily="34" charset="0"/>
              </a:rPr>
              <a:t>ake use of and ensure effective communication of new and existing good practice and experience both from the UK and internationally</a:t>
            </a:r>
          </a:p>
          <a:p>
            <a:pPr marL="285750" indent="-285750" algn="l">
              <a:buFont typeface="Arial" panose="020B0604020202020204" pitchFamily="34" charset="0"/>
              <a:buChar char="•"/>
            </a:pPr>
            <a:r>
              <a:rPr lang="en-GB" sz="2100" dirty="0">
                <a:solidFill>
                  <a:srgbClr val="212529"/>
                </a:solidFill>
                <a:latin typeface="Arial" panose="020B0604020202020204" pitchFamily="34" charset="0"/>
              </a:rPr>
              <a:t>S</a:t>
            </a:r>
            <a:r>
              <a:rPr lang="en-GB" sz="2100" b="0" i="0" dirty="0">
                <a:solidFill>
                  <a:srgbClr val="212529"/>
                </a:solidFill>
                <a:effectLst/>
                <a:latin typeface="Arial" panose="020B0604020202020204" pitchFamily="34" charset="0"/>
              </a:rPr>
              <a:t>hare knowledge and good practice with associated sectors, including offshore wind, conventional generation and power networks, in the UK and beyond as appropriate</a:t>
            </a:r>
          </a:p>
          <a:p>
            <a:endParaRPr lang="en-GB" dirty="0"/>
          </a:p>
        </p:txBody>
      </p:sp>
    </p:spTree>
    <p:extLst>
      <p:ext uri="{BB962C8B-B14F-4D97-AF65-F5344CB8AC3E}">
        <p14:creationId xmlns:p14="http://schemas.microsoft.com/office/powerpoint/2010/main" val="350052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7A1D394-E8ED-1536-A361-78617E9D0AD5}"/>
              </a:ext>
            </a:extLst>
          </p:cNvPr>
          <p:cNvSpPr/>
          <p:nvPr/>
        </p:nvSpPr>
        <p:spPr>
          <a:xfrm>
            <a:off x="0" y="0"/>
            <a:ext cx="12192000" cy="8432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8CBF9BA3-095A-0FB8-CAF8-D7BF291F8FB1}"/>
              </a:ext>
            </a:extLst>
          </p:cNvPr>
          <p:cNvSpPr/>
          <p:nvPr/>
        </p:nvSpPr>
        <p:spPr>
          <a:xfrm>
            <a:off x="0" y="843280"/>
            <a:ext cx="12192000" cy="6014720"/>
          </a:xfrm>
          <a:prstGeom prst="rect">
            <a:avLst/>
          </a:prstGeom>
          <a:solidFill>
            <a:srgbClr val="1085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4">
            <a:extLst>
              <a:ext uri="{FF2B5EF4-FFF2-40B4-BE49-F238E27FC236}">
                <a16:creationId xmlns:a16="http://schemas.microsoft.com/office/drawing/2014/main" id="{F0E52C75-4E4E-E007-1704-4599D200B3A1}"/>
              </a:ext>
            </a:extLst>
          </p:cNvPr>
          <p:cNvSpPr txBox="1">
            <a:spLocks/>
          </p:cNvSpPr>
          <p:nvPr/>
        </p:nvSpPr>
        <p:spPr>
          <a:xfrm>
            <a:off x="258641" y="61278"/>
            <a:ext cx="4932194" cy="720725"/>
          </a:xfrm>
          <a:prstGeom prst="rect">
            <a:avLst/>
          </a:prstGeom>
          <a:effectLst>
            <a:outerShdw blurRad="63500" sx="102000" sy="102000" algn="ctr" rotWithShape="0">
              <a:schemeClr val="bg1">
                <a:alpha val="40000"/>
              </a:schemeClr>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500" dirty="0">
                <a:solidFill>
                  <a:srgbClr val="6EB885"/>
                </a:solidFill>
                <a:latin typeface="Frutiger LT 75 Black" panose="020B0803030504030204" pitchFamily="34" charset="0"/>
              </a:rPr>
              <a:t>Hand</a:t>
            </a:r>
            <a:r>
              <a:rPr lang="en-GB" sz="3200" dirty="0">
                <a:solidFill>
                  <a:srgbClr val="6EB885"/>
                </a:solidFill>
                <a:latin typeface="Frutiger LT 75 Black" panose="020B0803030504030204" pitchFamily="34" charset="0"/>
              </a:rPr>
              <a:t> Safety </a:t>
            </a:r>
            <a:r>
              <a:rPr lang="en-GB" sz="3200" dirty="0">
                <a:solidFill>
                  <a:srgbClr val="108573"/>
                </a:solidFill>
                <a:latin typeface="Frutiger LT 75 Black" panose="020B0803030504030204" pitchFamily="34" charset="0"/>
              </a:rPr>
              <a:t>Campaign</a:t>
            </a:r>
            <a:r>
              <a:rPr lang="en-GB" sz="3200" dirty="0">
                <a:latin typeface="Frutiger LT 75 Black" panose="020B0803030504030204" pitchFamily="34" charset="0"/>
              </a:rPr>
              <a:t> </a:t>
            </a:r>
          </a:p>
        </p:txBody>
      </p:sp>
      <p:sp>
        <p:nvSpPr>
          <p:cNvPr id="12" name="TextBox 11">
            <a:extLst>
              <a:ext uri="{FF2B5EF4-FFF2-40B4-BE49-F238E27FC236}">
                <a16:creationId xmlns:a16="http://schemas.microsoft.com/office/drawing/2014/main" id="{2B022B9B-7CF8-D63A-AF1B-B9BA2FEB4611}"/>
              </a:ext>
            </a:extLst>
          </p:cNvPr>
          <p:cNvSpPr txBox="1"/>
          <p:nvPr/>
        </p:nvSpPr>
        <p:spPr>
          <a:xfrm>
            <a:off x="9514531" y="6520503"/>
            <a:ext cx="3466574" cy="307777"/>
          </a:xfrm>
          <a:prstGeom prst="rect">
            <a:avLst/>
          </a:prstGeom>
          <a:noFill/>
        </p:spPr>
        <p:txBody>
          <a:bodyPr wrap="square" lIns="0" tIns="0" rIns="0" bIns="0" rtlCol="0">
            <a:spAutoFit/>
          </a:bodyPr>
          <a:lstStyle/>
          <a:p>
            <a:r>
              <a:rPr lang="en-GB" sz="2000" b="1" dirty="0">
                <a:solidFill>
                  <a:schemeClr val="bg1"/>
                </a:solidFill>
                <a:effectLst>
                  <a:outerShdw blurRad="50800" dist="50800" dir="5400000" algn="ctr" rotWithShape="0">
                    <a:schemeClr val="tx1"/>
                  </a:outerShdw>
                </a:effectLst>
              </a:rPr>
              <a:t>#StandUpForSafety</a:t>
            </a:r>
          </a:p>
        </p:txBody>
      </p:sp>
      <p:pic>
        <p:nvPicPr>
          <p:cNvPr id="13" name="Energy_Institute_Chaz_Holiman_Film_29112022_v6-3">
            <a:hlinkClick r:id="" action="ppaction://media"/>
            <a:extLst>
              <a:ext uri="{FF2B5EF4-FFF2-40B4-BE49-F238E27FC236}">
                <a16:creationId xmlns:a16="http://schemas.microsoft.com/office/drawing/2014/main" id="{E43ED670-AC05-FCD9-FF28-9871BF4C62D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07172" y="1210168"/>
            <a:ext cx="10951428" cy="5280943"/>
          </a:xfrm>
          <a:prstGeom prst="rect">
            <a:avLst/>
          </a:prstGeom>
        </p:spPr>
      </p:pic>
      <p:pic>
        <p:nvPicPr>
          <p:cNvPr id="16" name="Picture 15">
            <a:extLst>
              <a:ext uri="{FF2B5EF4-FFF2-40B4-BE49-F238E27FC236}">
                <a16:creationId xmlns:a16="http://schemas.microsoft.com/office/drawing/2014/main" id="{13C19966-670C-527B-73A6-19E8BE5E4AC6}"/>
              </a:ext>
            </a:extLst>
          </p:cNvPr>
          <p:cNvPicPr>
            <a:picLocks noChangeAspect="1"/>
          </p:cNvPicPr>
          <p:nvPr/>
        </p:nvPicPr>
        <p:blipFill rotWithShape="1">
          <a:blip r:embed="rId5"/>
          <a:srcRect b="4988"/>
          <a:stretch/>
        </p:blipFill>
        <p:spPr>
          <a:xfrm>
            <a:off x="10842542" y="29720"/>
            <a:ext cx="1170270" cy="783839"/>
          </a:xfrm>
          <a:prstGeom prst="rect">
            <a:avLst/>
          </a:prstGeom>
        </p:spPr>
      </p:pic>
    </p:spTree>
    <p:extLst>
      <p:ext uri="{BB962C8B-B14F-4D97-AF65-F5344CB8AC3E}">
        <p14:creationId xmlns:p14="http://schemas.microsoft.com/office/powerpoint/2010/main" val="4270456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2587"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3"/>
                                        </p:tgtEl>
                                      </p:cBhvr>
                                    </p:cmd>
                                  </p:childTnLst>
                                </p:cTn>
                              </p:par>
                            </p:childTnLst>
                          </p:cTn>
                        </p:par>
                      </p:childTnLst>
                    </p:cTn>
                  </p:par>
                </p:childTnLst>
              </p:cTn>
              <p:nextCondLst>
                <p:cond evt="onClick" delay="0">
                  <p:tgtEl>
                    <p:spTgt spid="13"/>
                  </p:tgtEl>
                </p:cond>
              </p:nextCondLst>
            </p:seq>
            <p:video>
              <p:cMediaNode vol="72727">
                <p:cTn id="12" fill="hold" display="0">
                  <p:stCondLst>
                    <p:cond delay="indefinite"/>
                  </p:stCondLst>
                </p:cTn>
                <p:tgtEl>
                  <p:spTgt spid="13"/>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A group of men working on a wind turbine&#10;&#10;Description automatically generated">
            <a:extLst>
              <a:ext uri="{FF2B5EF4-FFF2-40B4-BE49-F238E27FC236}">
                <a16:creationId xmlns:a16="http://schemas.microsoft.com/office/drawing/2014/main" id="{57E52831-4198-0203-71AC-5B37B3E9242C}"/>
              </a:ext>
            </a:extLst>
          </p:cNvPr>
          <p:cNvPicPr>
            <a:picLocks noGrp="1" noChangeAspect="1"/>
          </p:cNvPicPr>
          <p:nvPr>
            <p:ph idx="1"/>
          </p:nvPr>
        </p:nvPicPr>
        <p:blipFill rotWithShape="1">
          <a:blip r:embed="rId3"/>
          <a:srcRect t="244" b="15502"/>
          <a:stretch/>
        </p:blipFill>
        <p:spPr>
          <a:xfrm>
            <a:off x="20" y="1282"/>
            <a:ext cx="12191980" cy="6856718"/>
          </a:xfrm>
          <a:prstGeom prst="rect">
            <a:avLst/>
          </a:prstGeom>
        </p:spPr>
      </p:pic>
      <p:sp>
        <p:nvSpPr>
          <p:cNvPr id="5" name="Rectangle 4">
            <a:extLst>
              <a:ext uri="{FF2B5EF4-FFF2-40B4-BE49-F238E27FC236}">
                <a16:creationId xmlns:a16="http://schemas.microsoft.com/office/drawing/2014/main" id="{8E649034-1500-7E30-BC47-CCDB753847D7}"/>
              </a:ext>
            </a:extLst>
          </p:cNvPr>
          <p:cNvSpPr/>
          <p:nvPr/>
        </p:nvSpPr>
        <p:spPr>
          <a:xfrm>
            <a:off x="0" y="3611880"/>
            <a:ext cx="12192000" cy="324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D9B222A-8F0A-9403-6226-09FB38E6278C}"/>
              </a:ext>
            </a:extLst>
          </p:cNvPr>
          <p:cNvSpPr/>
          <p:nvPr/>
        </p:nvSpPr>
        <p:spPr>
          <a:xfrm>
            <a:off x="0" y="0"/>
            <a:ext cx="12192000" cy="8648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5A640705-9B7F-DF72-599B-1187B21A2F90}"/>
              </a:ext>
            </a:extLst>
          </p:cNvPr>
          <p:cNvSpPr txBox="1"/>
          <p:nvPr/>
        </p:nvSpPr>
        <p:spPr>
          <a:xfrm>
            <a:off x="215552" y="156984"/>
            <a:ext cx="6373091" cy="707886"/>
          </a:xfrm>
          <a:prstGeom prst="rect">
            <a:avLst/>
          </a:prstGeom>
          <a:noFill/>
        </p:spPr>
        <p:txBody>
          <a:bodyPr wrap="square">
            <a:spAutoFit/>
          </a:bodyPr>
          <a:lstStyle/>
          <a:p>
            <a:r>
              <a:rPr lang="en-GB" sz="4000" dirty="0">
                <a:solidFill>
                  <a:srgbClr val="108573"/>
                </a:solidFill>
                <a:effectLst>
                  <a:outerShdw blurRad="38100" dist="38100" dir="2700000" algn="tl">
                    <a:srgbClr val="000000">
                      <a:alpha val="43137"/>
                    </a:srgbClr>
                  </a:outerShdw>
                </a:effectLst>
                <a:latin typeface="Frutiger LT 75 Black" panose="020B0803030504030204" pitchFamily="34" charset="0"/>
              </a:rPr>
              <a:t>Toolbox</a:t>
            </a:r>
            <a:r>
              <a:rPr lang="en-GB" sz="4000" dirty="0">
                <a:solidFill>
                  <a:schemeClr val="accent4">
                    <a:lumMod val="40000"/>
                    <a:lumOff val="60000"/>
                  </a:schemeClr>
                </a:solidFill>
                <a:effectLst>
                  <a:outerShdw blurRad="38100" dist="38100" dir="2700000" algn="tl">
                    <a:srgbClr val="000000">
                      <a:alpha val="43137"/>
                    </a:srgbClr>
                  </a:outerShdw>
                </a:effectLst>
                <a:latin typeface="Frutiger LT 75 Black" panose="020B0803030504030204" pitchFamily="34" charset="0"/>
              </a:rPr>
              <a:t> </a:t>
            </a:r>
            <a:r>
              <a:rPr lang="en-GB" sz="4000" dirty="0">
                <a:solidFill>
                  <a:srgbClr val="6DB785"/>
                </a:solidFill>
                <a:effectLst>
                  <a:outerShdw blurRad="38100" dist="38100" dir="2700000" algn="tl">
                    <a:srgbClr val="000000">
                      <a:alpha val="43137"/>
                    </a:srgbClr>
                  </a:outerShdw>
                </a:effectLst>
                <a:latin typeface="Frutiger LT 75 Black" panose="020B0803030504030204" pitchFamily="34" charset="0"/>
              </a:rPr>
              <a:t>Talk</a:t>
            </a:r>
          </a:p>
        </p:txBody>
      </p:sp>
      <p:pic>
        <p:nvPicPr>
          <p:cNvPr id="8" name="Picture 7">
            <a:extLst>
              <a:ext uri="{FF2B5EF4-FFF2-40B4-BE49-F238E27FC236}">
                <a16:creationId xmlns:a16="http://schemas.microsoft.com/office/drawing/2014/main" id="{E78CCF53-F819-89F2-31ED-E0B06BA43DD1}"/>
              </a:ext>
            </a:extLst>
          </p:cNvPr>
          <p:cNvPicPr>
            <a:picLocks noChangeAspect="1"/>
          </p:cNvPicPr>
          <p:nvPr/>
        </p:nvPicPr>
        <p:blipFill rotWithShape="1">
          <a:blip r:embed="rId4"/>
          <a:srcRect l="10506" t="6084" r="10261" b="9929"/>
          <a:stretch/>
        </p:blipFill>
        <p:spPr>
          <a:xfrm>
            <a:off x="11122762" y="78492"/>
            <a:ext cx="947318" cy="707886"/>
          </a:xfrm>
          <a:prstGeom prst="rect">
            <a:avLst/>
          </a:prstGeom>
        </p:spPr>
      </p:pic>
      <p:pic>
        <p:nvPicPr>
          <p:cNvPr id="10" name="Picture 9" descr="A person wearing a helmet and a gear with a light bulb&#10;&#10;Description automatically generated">
            <a:extLst>
              <a:ext uri="{FF2B5EF4-FFF2-40B4-BE49-F238E27FC236}">
                <a16:creationId xmlns:a16="http://schemas.microsoft.com/office/drawing/2014/main" id="{EBC0BF00-9C25-7F85-98CA-7A23BF09BF91}"/>
              </a:ext>
            </a:extLst>
          </p:cNvPr>
          <p:cNvPicPr>
            <a:picLocks noChangeAspect="1"/>
          </p:cNvPicPr>
          <p:nvPr/>
        </p:nvPicPr>
        <p:blipFill rotWithShape="1">
          <a:blip r:embed="rId5">
            <a:extLst>
              <a:ext uri="{28A0092B-C50C-407E-A947-70E740481C1C}">
                <a14:useLocalDpi xmlns:a14="http://schemas.microsoft.com/office/drawing/2010/main" val="0"/>
              </a:ext>
            </a:extLst>
          </a:blip>
          <a:srcRect l="41372" t="37501" r="38160" b="36245"/>
          <a:stretch/>
        </p:blipFill>
        <p:spPr>
          <a:xfrm>
            <a:off x="1" y="5396025"/>
            <a:ext cx="1520189" cy="1461975"/>
          </a:xfrm>
          <a:prstGeom prst="rect">
            <a:avLst/>
          </a:prstGeom>
        </p:spPr>
      </p:pic>
      <p:grpSp>
        <p:nvGrpSpPr>
          <p:cNvPr id="21" name="Group 20">
            <a:extLst>
              <a:ext uri="{FF2B5EF4-FFF2-40B4-BE49-F238E27FC236}">
                <a16:creationId xmlns:a16="http://schemas.microsoft.com/office/drawing/2014/main" id="{40689CB3-AD9A-D855-FFE7-7D9B530725DB}"/>
              </a:ext>
            </a:extLst>
          </p:cNvPr>
          <p:cNvGrpSpPr/>
          <p:nvPr/>
        </p:nvGrpSpPr>
        <p:grpSpPr>
          <a:xfrm>
            <a:off x="3402097" y="4402231"/>
            <a:ext cx="5487670" cy="832709"/>
            <a:chOff x="3289935" y="3830731"/>
            <a:chExt cx="5774055" cy="867000"/>
          </a:xfrm>
        </p:grpSpPr>
        <p:sp>
          <p:nvSpPr>
            <p:cNvPr id="20" name="Rectangle 19">
              <a:extLst>
                <a:ext uri="{FF2B5EF4-FFF2-40B4-BE49-F238E27FC236}">
                  <a16:creationId xmlns:a16="http://schemas.microsoft.com/office/drawing/2014/main" id="{C59F0AF4-ED99-5079-35CE-5F76882912F3}"/>
                </a:ext>
              </a:extLst>
            </p:cNvPr>
            <p:cNvSpPr/>
            <p:nvPr/>
          </p:nvSpPr>
          <p:spPr>
            <a:xfrm>
              <a:off x="3371246" y="3830731"/>
              <a:ext cx="5692744" cy="867000"/>
            </a:xfrm>
            <a:prstGeom prst="rect">
              <a:avLst/>
            </a:prstGeom>
            <a:solidFill>
              <a:srgbClr val="6DB7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04AC81A4-CF7A-1769-A299-D1D5482ED54A}"/>
                </a:ext>
              </a:extLst>
            </p:cNvPr>
            <p:cNvSpPr txBox="1"/>
            <p:nvPr/>
          </p:nvSpPr>
          <p:spPr>
            <a:xfrm>
              <a:off x="3289935" y="3830731"/>
              <a:ext cx="5612130" cy="707886"/>
            </a:xfrm>
            <a:prstGeom prst="rect">
              <a:avLst/>
            </a:prstGeom>
            <a:solidFill>
              <a:schemeClr val="bg1"/>
            </a:solidFill>
          </p:spPr>
          <p:txBody>
            <a:bodyPr wrap="square" rtlCol="0">
              <a:spAutoFit/>
            </a:bodyPr>
            <a:lstStyle/>
            <a:p>
              <a:r>
                <a:rPr lang="en-GB" sz="4000" b="1" dirty="0">
                  <a:latin typeface="Arial Black" panose="020B0A04020102020204" pitchFamily="34" charset="0"/>
                  <a:cs typeface="Arial" panose="020B0604020202020204" pitchFamily="34" charset="0"/>
                </a:rPr>
                <a:t> </a:t>
              </a:r>
              <a:r>
                <a:rPr lang="en-GB" sz="4000" b="1" dirty="0">
                  <a:latin typeface="Arial" panose="020B0604020202020204" pitchFamily="34" charset="0"/>
                  <a:cs typeface="Arial" panose="020B0604020202020204" pitchFamily="34" charset="0"/>
                </a:rPr>
                <a:t>1. </a:t>
              </a:r>
              <a:r>
                <a:rPr lang="en-GB" sz="4000" b="1" dirty="0">
                  <a:latin typeface="Arial Black" panose="020B0A04020102020204" pitchFamily="34" charset="0"/>
                  <a:cs typeface="Arial" panose="020B0604020202020204" pitchFamily="34" charset="0"/>
                </a:rPr>
                <a:t>What</a:t>
              </a:r>
              <a:r>
                <a:rPr lang="en-GB" sz="4000" b="1" dirty="0">
                  <a:latin typeface="Arial" panose="020B0604020202020204" pitchFamily="34" charset="0"/>
                  <a:cs typeface="Arial" panose="020B0604020202020204" pitchFamily="34" charset="0"/>
                </a:rPr>
                <a:t> happened? </a:t>
              </a:r>
            </a:p>
          </p:txBody>
        </p:sp>
      </p:grpSp>
    </p:spTree>
    <p:extLst>
      <p:ext uri="{BB962C8B-B14F-4D97-AF65-F5344CB8AC3E}">
        <p14:creationId xmlns:p14="http://schemas.microsoft.com/office/powerpoint/2010/main" val="3222242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E649034-1500-7E30-BC47-CCDB753847D7}"/>
              </a:ext>
            </a:extLst>
          </p:cNvPr>
          <p:cNvSpPr/>
          <p:nvPr/>
        </p:nvSpPr>
        <p:spPr>
          <a:xfrm>
            <a:off x="0" y="3611880"/>
            <a:ext cx="12192000" cy="324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D9B222A-8F0A-9403-6226-09FB38E6278C}"/>
              </a:ext>
            </a:extLst>
          </p:cNvPr>
          <p:cNvSpPr/>
          <p:nvPr/>
        </p:nvSpPr>
        <p:spPr>
          <a:xfrm>
            <a:off x="0" y="0"/>
            <a:ext cx="12192000" cy="8648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5A640705-9B7F-DF72-599B-1187B21A2F90}"/>
              </a:ext>
            </a:extLst>
          </p:cNvPr>
          <p:cNvSpPr txBox="1"/>
          <p:nvPr/>
        </p:nvSpPr>
        <p:spPr>
          <a:xfrm>
            <a:off x="215552" y="156984"/>
            <a:ext cx="6373091" cy="707886"/>
          </a:xfrm>
          <a:prstGeom prst="rect">
            <a:avLst/>
          </a:prstGeom>
          <a:noFill/>
        </p:spPr>
        <p:txBody>
          <a:bodyPr wrap="square">
            <a:spAutoFit/>
          </a:bodyPr>
          <a:lstStyle/>
          <a:p>
            <a:r>
              <a:rPr lang="en-GB" sz="4000" dirty="0">
                <a:solidFill>
                  <a:srgbClr val="108573"/>
                </a:solidFill>
                <a:effectLst>
                  <a:outerShdw blurRad="38100" dist="38100" dir="2700000" algn="tl">
                    <a:srgbClr val="000000">
                      <a:alpha val="43137"/>
                    </a:srgbClr>
                  </a:outerShdw>
                </a:effectLst>
                <a:latin typeface="Frutiger LT 75 Black" panose="020B0803030504030204" pitchFamily="34" charset="0"/>
              </a:rPr>
              <a:t>Toolbox</a:t>
            </a:r>
            <a:r>
              <a:rPr lang="en-GB" sz="4000" dirty="0">
                <a:solidFill>
                  <a:schemeClr val="accent4">
                    <a:lumMod val="40000"/>
                    <a:lumOff val="60000"/>
                  </a:schemeClr>
                </a:solidFill>
                <a:effectLst>
                  <a:outerShdw blurRad="38100" dist="38100" dir="2700000" algn="tl">
                    <a:srgbClr val="000000">
                      <a:alpha val="43137"/>
                    </a:srgbClr>
                  </a:outerShdw>
                </a:effectLst>
                <a:latin typeface="Frutiger LT 75 Black" panose="020B0803030504030204" pitchFamily="34" charset="0"/>
              </a:rPr>
              <a:t> </a:t>
            </a:r>
            <a:r>
              <a:rPr lang="en-GB" sz="4000" dirty="0">
                <a:solidFill>
                  <a:srgbClr val="6DB785"/>
                </a:solidFill>
                <a:effectLst>
                  <a:outerShdw blurRad="38100" dist="38100" dir="2700000" algn="tl">
                    <a:srgbClr val="000000">
                      <a:alpha val="43137"/>
                    </a:srgbClr>
                  </a:outerShdw>
                </a:effectLst>
                <a:latin typeface="Frutiger LT 75 Black" panose="020B0803030504030204" pitchFamily="34" charset="0"/>
              </a:rPr>
              <a:t>Talk</a:t>
            </a:r>
          </a:p>
        </p:txBody>
      </p:sp>
      <p:pic>
        <p:nvPicPr>
          <p:cNvPr id="8" name="Picture 7">
            <a:extLst>
              <a:ext uri="{FF2B5EF4-FFF2-40B4-BE49-F238E27FC236}">
                <a16:creationId xmlns:a16="http://schemas.microsoft.com/office/drawing/2014/main" id="{E78CCF53-F819-89F2-31ED-E0B06BA43DD1}"/>
              </a:ext>
            </a:extLst>
          </p:cNvPr>
          <p:cNvPicPr>
            <a:picLocks noChangeAspect="1"/>
          </p:cNvPicPr>
          <p:nvPr/>
        </p:nvPicPr>
        <p:blipFill rotWithShape="1">
          <a:blip r:embed="rId3"/>
          <a:srcRect l="10506" t="6084" r="10261" b="9929"/>
          <a:stretch/>
        </p:blipFill>
        <p:spPr>
          <a:xfrm>
            <a:off x="11122762" y="78492"/>
            <a:ext cx="947318" cy="707886"/>
          </a:xfrm>
          <a:prstGeom prst="rect">
            <a:avLst/>
          </a:prstGeom>
        </p:spPr>
      </p:pic>
      <p:pic>
        <p:nvPicPr>
          <p:cNvPr id="10" name="Picture 9" descr="A person wearing a helmet and a gear with a light bulb&#10;&#10;Description automatically generated">
            <a:extLst>
              <a:ext uri="{FF2B5EF4-FFF2-40B4-BE49-F238E27FC236}">
                <a16:creationId xmlns:a16="http://schemas.microsoft.com/office/drawing/2014/main" id="{EBC0BF00-9C25-7F85-98CA-7A23BF09BF91}"/>
              </a:ext>
            </a:extLst>
          </p:cNvPr>
          <p:cNvPicPr>
            <a:picLocks noChangeAspect="1"/>
          </p:cNvPicPr>
          <p:nvPr/>
        </p:nvPicPr>
        <p:blipFill rotWithShape="1">
          <a:blip r:embed="rId4">
            <a:extLst>
              <a:ext uri="{28A0092B-C50C-407E-A947-70E740481C1C}">
                <a14:useLocalDpi xmlns:a14="http://schemas.microsoft.com/office/drawing/2010/main" val="0"/>
              </a:ext>
            </a:extLst>
          </a:blip>
          <a:srcRect l="41372" t="37501" r="38160" b="36245"/>
          <a:stretch/>
        </p:blipFill>
        <p:spPr>
          <a:xfrm>
            <a:off x="1" y="5396025"/>
            <a:ext cx="1520189" cy="1461975"/>
          </a:xfrm>
          <a:prstGeom prst="rect">
            <a:avLst/>
          </a:prstGeom>
        </p:spPr>
      </p:pic>
      <p:grpSp>
        <p:nvGrpSpPr>
          <p:cNvPr id="2" name="Group 1">
            <a:extLst>
              <a:ext uri="{FF2B5EF4-FFF2-40B4-BE49-F238E27FC236}">
                <a16:creationId xmlns:a16="http://schemas.microsoft.com/office/drawing/2014/main" id="{9DC77705-B78D-40F0-0BF1-D36AC8A3EDF5}"/>
              </a:ext>
            </a:extLst>
          </p:cNvPr>
          <p:cNvGrpSpPr/>
          <p:nvPr/>
        </p:nvGrpSpPr>
        <p:grpSpPr>
          <a:xfrm>
            <a:off x="3036872" y="4200701"/>
            <a:ext cx="6118255" cy="867000"/>
            <a:chOff x="3187065" y="3830731"/>
            <a:chExt cx="6118255" cy="867000"/>
          </a:xfrm>
        </p:grpSpPr>
        <p:sp>
          <p:nvSpPr>
            <p:cNvPr id="20" name="Rectangle 19">
              <a:extLst>
                <a:ext uri="{FF2B5EF4-FFF2-40B4-BE49-F238E27FC236}">
                  <a16:creationId xmlns:a16="http://schemas.microsoft.com/office/drawing/2014/main" id="{C59F0AF4-ED99-5079-35CE-5F76882912F3}"/>
                </a:ext>
              </a:extLst>
            </p:cNvPr>
            <p:cNvSpPr/>
            <p:nvPr/>
          </p:nvSpPr>
          <p:spPr>
            <a:xfrm>
              <a:off x="3371245" y="3830731"/>
              <a:ext cx="5934075" cy="867000"/>
            </a:xfrm>
            <a:prstGeom prst="rect">
              <a:avLst/>
            </a:prstGeom>
            <a:solidFill>
              <a:srgbClr val="1085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04AC81A4-CF7A-1769-A299-D1D5482ED54A}"/>
                </a:ext>
              </a:extLst>
            </p:cNvPr>
            <p:cNvSpPr txBox="1"/>
            <p:nvPr/>
          </p:nvSpPr>
          <p:spPr>
            <a:xfrm>
              <a:off x="3187065" y="3832410"/>
              <a:ext cx="5934075" cy="707886"/>
            </a:xfrm>
            <a:prstGeom prst="rect">
              <a:avLst/>
            </a:prstGeom>
            <a:solidFill>
              <a:schemeClr val="bg1"/>
            </a:solidFill>
          </p:spPr>
          <p:txBody>
            <a:bodyPr wrap="square" rtlCol="0">
              <a:spAutoFit/>
            </a:bodyPr>
            <a:lstStyle/>
            <a:p>
              <a:r>
                <a:rPr lang="en-GB" sz="4000" b="1" dirty="0">
                  <a:latin typeface="Arial Black" panose="020B0A04020102020204" pitchFamily="34" charset="0"/>
                  <a:cs typeface="Arial" panose="020B0604020202020204" pitchFamily="34" charset="0"/>
                </a:rPr>
                <a:t> </a:t>
              </a:r>
              <a:r>
                <a:rPr lang="en-GB" sz="4000" b="1" dirty="0">
                  <a:latin typeface="Arial" panose="020B0604020202020204" pitchFamily="34" charset="0"/>
                  <a:cs typeface="Arial" panose="020B0604020202020204" pitchFamily="34" charset="0"/>
                </a:rPr>
                <a:t>2. </a:t>
              </a:r>
              <a:r>
                <a:rPr lang="en-GB" sz="4000" b="1" dirty="0">
                  <a:latin typeface="Arial Black" panose="020B0A04020102020204" pitchFamily="34" charset="0"/>
                  <a:cs typeface="Arial" panose="020B0604020202020204" pitchFamily="34" charset="0"/>
                </a:rPr>
                <a:t>Why</a:t>
              </a:r>
              <a:r>
                <a:rPr lang="en-GB" sz="4000" b="1" dirty="0">
                  <a:latin typeface="Arial" panose="020B0604020202020204" pitchFamily="34" charset="0"/>
                  <a:cs typeface="Arial" panose="020B0604020202020204" pitchFamily="34" charset="0"/>
                </a:rPr>
                <a:t> did it happen? </a:t>
              </a:r>
            </a:p>
          </p:txBody>
        </p:sp>
      </p:grpSp>
      <p:pic>
        <p:nvPicPr>
          <p:cNvPr id="13" name="Picture 12">
            <a:extLst>
              <a:ext uri="{FF2B5EF4-FFF2-40B4-BE49-F238E27FC236}">
                <a16:creationId xmlns:a16="http://schemas.microsoft.com/office/drawing/2014/main" id="{D612569A-B3B3-8504-9094-93C488C6015F}"/>
              </a:ext>
            </a:extLst>
          </p:cNvPr>
          <p:cNvPicPr>
            <a:picLocks noChangeAspect="1"/>
          </p:cNvPicPr>
          <p:nvPr/>
        </p:nvPicPr>
        <p:blipFill>
          <a:blip r:embed="rId5"/>
          <a:stretch>
            <a:fillRect/>
          </a:stretch>
        </p:blipFill>
        <p:spPr>
          <a:xfrm>
            <a:off x="9525" y="873760"/>
            <a:ext cx="12182475" cy="2905125"/>
          </a:xfrm>
          <a:prstGeom prst="rect">
            <a:avLst/>
          </a:prstGeom>
        </p:spPr>
      </p:pic>
    </p:spTree>
    <p:extLst>
      <p:ext uri="{BB962C8B-B14F-4D97-AF65-F5344CB8AC3E}">
        <p14:creationId xmlns:p14="http://schemas.microsoft.com/office/powerpoint/2010/main" val="1299992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57E52831-4198-0203-71AC-5B37B3E9242C}"/>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25252" b="25252"/>
          <a:stretch/>
        </p:blipFill>
        <p:spPr>
          <a:xfrm>
            <a:off x="-1504" y="0"/>
            <a:ext cx="12191980" cy="4022520"/>
          </a:xfrm>
          <a:prstGeom prst="rect">
            <a:avLst/>
          </a:prstGeom>
        </p:spPr>
      </p:pic>
      <p:sp>
        <p:nvSpPr>
          <p:cNvPr id="5" name="Rectangle 4">
            <a:extLst>
              <a:ext uri="{FF2B5EF4-FFF2-40B4-BE49-F238E27FC236}">
                <a16:creationId xmlns:a16="http://schemas.microsoft.com/office/drawing/2014/main" id="{8E649034-1500-7E30-BC47-CCDB753847D7}"/>
              </a:ext>
            </a:extLst>
          </p:cNvPr>
          <p:cNvSpPr/>
          <p:nvPr/>
        </p:nvSpPr>
        <p:spPr>
          <a:xfrm>
            <a:off x="0" y="3611880"/>
            <a:ext cx="12192000" cy="324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D9B222A-8F0A-9403-6226-09FB38E6278C}"/>
              </a:ext>
            </a:extLst>
          </p:cNvPr>
          <p:cNvSpPr/>
          <p:nvPr/>
        </p:nvSpPr>
        <p:spPr>
          <a:xfrm>
            <a:off x="0" y="0"/>
            <a:ext cx="12192000" cy="8648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5A640705-9B7F-DF72-599B-1187B21A2F90}"/>
              </a:ext>
            </a:extLst>
          </p:cNvPr>
          <p:cNvSpPr txBox="1"/>
          <p:nvPr/>
        </p:nvSpPr>
        <p:spPr>
          <a:xfrm>
            <a:off x="215552" y="156984"/>
            <a:ext cx="6373091" cy="707886"/>
          </a:xfrm>
          <a:prstGeom prst="rect">
            <a:avLst/>
          </a:prstGeom>
          <a:noFill/>
        </p:spPr>
        <p:txBody>
          <a:bodyPr wrap="square">
            <a:spAutoFit/>
          </a:bodyPr>
          <a:lstStyle/>
          <a:p>
            <a:r>
              <a:rPr lang="en-GB" sz="4000" dirty="0">
                <a:solidFill>
                  <a:srgbClr val="108573"/>
                </a:solidFill>
                <a:effectLst>
                  <a:outerShdw blurRad="38100" dist="38100" dir="2700000" algn="tl">
                    <a:srgbClr val="000000">
                      <a:alpha val="43137"/>
                    </a:srgbClr>
                  </a:outerShdw>
                </a:effectLst>
                <a:latin typeface="Frutiger LT 75 Black" panose="020B0803030504030204" pitchFamily="34" charset="0"/>
              </a:rPr>
              <a:t>Toolbox</a:t>
            </a:r>
            <a:r>
              <a:rPr lang="en-GB" sz="4000" dirty="0">
                <a:solidFill>
                  <a:schemeClr val="accent4">
                    <a:lumMod val="40000"/>
                    <a:lumOff val="60000"/>
                  </a:schemeClr>
                </a:solidFill>
                <a:effectLst>
                  <a:outerShdw blurRad="38100" dist="38100" dir="2700000" algn="tl">
                    <a:srgbClr val="000000">
                      <a:alpha val="43137"/>
                    </a:srgbClr>
                  </a:outerShdw>
                </a:effectLst>
                <a:latin typeface="Frutiger LT 75 Black" panose="020B0803030504030204" pitchFamily="34" charset="0"/>
              </a:rPr>
              <a:t> </a:t>
            </a:r>
            <a:r>
              <a:rPr lang="en-GB" sz="4000" dirty="0">
                <a:solidFill>
                  <a:srgbClr val="6DB785"/>
                </a:solidFill>
                <a:effectLst>
                  <a:outerShdw blurRad="38100" dist="38100" dir="2700000" algn="tl">
                    <a:srgbClr val="000000">
                      <a:alpha val="43137"/>
                    </a:srgbClr>
                  </a:outerShdw>
                </a:effectLst>
                <a:latin typeface="Frutiger LT 75 Black" panose="020B0803030504030204" pitchFamily="34" charset="0"/>
              </a:rPr>
              <a:t>Talk</a:t>
            </a:r>
          </a:p>
        </p:txBody>
      </p:sp>
      <p:pic>
        <p:nvPicPr>
          <p:cNvPr id="8" name="Picture 7">
            <a:extLst>
              <a:ext uri="{FF2B5EF4-FFF2-40B4-BE49-F238E27FC236}">
                <a16:creationId xmlns:a16="http://schemas.microsoft.com/office/drawing/2014/main" id="{E78CCF53-F819-89F2-31ED-E0B06BA43DD1}"/>
              </a:ext>
            </a:extLst>
          </p:cNvPr>
          <p:cNvPicPr>
            <a:picLocks noChangeAspect="1"/>
          </p:cNvPicPr>
          <p:nvPr/>
        </p:nvPicPr>
        <p:blipFill rotWithShape="1">
          <a:blip r:embed="rId4"/>
          <a:srcRect l="10506" t="6084" r="10261" b="9929"/>
          <a:stretch/>
        </p:blipFill>
        <p:spPr>
          <a:xfrm>
            <a:off x="11122762" y="78492"/>
            <a:ext cx="947318" cy="707886"/>
          </a:xfrm>
          <a:prstGeom prst="rect">
            <a:avLst/>
          </a:prstGeom>
        </p:spPr>
      </p:pic>
      <p:pic>
        <p:nvPicPr>
          <p:cNvPr id="10" name="Picture 9" descr="A person wearing a helmet and a gear with a light bulb&#10;&#10;Description automatically generated">
            <a:extLst>
              <a:ext uri="{FF2B5EF4-FFF2-40B4-BE49-F238E27FC236}">
                <a16:creationId xmlns:a16="http://schemas.microsoft.com/office/drawing/2014/main" id="{EBC0BF00-9C25-7F85-98CA-7A23BF09BF91}"/>
              </a:ext>
            </a:extLst>
          </p:cNvPr>
          <p:cNvPicPr>
            <a:picLocks noChangeAspect="1"/>
          </p:cNvPicPr>
          <p:nvPr/>
        </p:nvPicPr>
        <p:blipFill rotWithShape="1">
          <a:blip r:embed="rId5">
            <a:extLst>
              <a:ext uri="{28A0092B-C50C-407E-A947-70E740481C1C}">
                <a14:useLocalDpi xmlns:a14="http://schemas.microsoft.com/office/drawing/2010/main" val="0"/>
              </a:ext>
            </a:extLst>
          </a:blip>
          <a:srcRect l="41372" t="37501" r="38160" b="36245"/>
          <a:stretch/>
        </p:blipFill>
        <p:spPr>
          <a:xfrm>
            <a:off x="1" y="5396025"/>
            <a:ext cx="1520189" cy="1461975"/>
          </a:xfrm>
          <a:prstGeom prst="rect">
            <a:avLst/>
          </a:prstGeom>
        </p:spPr>
      </p:pic>
      <p:grpSp>
        <p:nvGrpSpPr>
          <p:cNvPr id="2" name="Group 1">
            <a:extLst>
              <a:ext uri="{FF2B5EF4-FFF2-40B4-BE49-F238E27FC236}">
                <a16:creationId xmlns:a16="http://schemas.microsoft.com/office/drawing/2014/main" id="{3696D7B3-6A02-E00F-106C-D38FD69F061C}"/>
              </a:ext>
            </a:extLst>
          </p:cNvPr>
          <p:cNvGrpSpPr/>
          <p:nvPr/>
        </p:nvGrpSpPr>
        <p:grpSpPr>
          <a:xfrm>
            <a:off x="3103846" y="4367941"/>
            <a:ext cx="6408729" cy="866999"/>
            <a:chOff x="3289935" y="3830731"/>
            <a:chExt cx="6408729" cy="866999"/>
          </a:xfrm>
        </p:grpSpPr>
        <p:sp>
          <p:nvSpPr>
            <p:cNvPr id="20" name="Rectangle 19">
              <a:extLst>
                <a:ext uri="{FF2B5EF4-FFF2-40B4-BE49-F238E27FC236}">
                  <a16:creationId xmlns:a16="http://schemas.microsoft.com/office/drawing/2014/main" id="{C59F0AF4-ED99-5079-35CE-5F76882912F3}"/>
                </a:ext>
              </a:extLst>
            </p:cNvPr>
            <p:cNvSpPr/>
            <p:nvPr/>
          </p:nvSpPr>
          <p:spPr>
            <a:xfrm>
              <a:off x="3371245" y="3830731"/>
              <a:ext cx="6327419" cy="866999"/>
            </a:xfrm>
            <a:prstGeom prst="rect">
              <a:avLst/>
            </a:prstGeom>
            <a:solidFill>
              <a:srgbClr val="8EB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04AC81A4-CF7A-1769-A299-D1D5482ED54A}"/>
                </a:ext>
              </a:extLst>
            </p:cNvPr>
            <p:cNvSpPr txBox="1"/>
            <p:nvPr/>
          </p:nvSpPr>
          <p:spPr>
            <a:xfrm>
              <a:off x="3289935" y="3830731"/>
              <a:ext cx="6252431" cy="707886"/>
            </a:xfrm>
            <a:prstGeom prst="rect">
              <a:avLst/>
            </a:prstGeom>
            <a:solidFill>
              <a:schemeClr val="bg1"/>
            </a:solidFill>
          </p:spPr>
          <p:txBody>
            <a:bodyPr wrap="square" lIns="91440" tIns="45720" rIns="91440" bIns="45720" rtlCol="0" anchor="t">
              <a:spAutoFit/>
            </a:bodyPr>
            <a:lstStyle/>
            <a:p>
              <a:r>
                <a:rPr lang="en-GB" sz="4000" b="1" dirty="0">
                  <a:latin typeface="Arial Black"/>
                  <a:cs typeface="Arial"/>
                </a:rPr>
                <a:t> </a:t>
              </a:r>
              <a:r>
                <a:rPr lang="en-GB" sz="4000" b="1" dirty="0">
                  <a:latin typeface="Arial"/>
                  <a:cs typeface="Arial"/>
                </a:rPr>
                <a:t>3. </a:t>
              </a:r>
              <a:r>
                <a:rPr lang="en-GB" sz="4000" b="1" dirty="0">
                  <a:latin typeface="Arial Black"/>
                  <a:cs typeface="Arial"/>
                </a:rPr>
                <a:t>What</a:t>
              </a:r>
              <a:r>
                <a:rPr lang="en-GB" sz="4000" b="1" dirty="0">
                  <a:latin typeface="Arial"/>
                  <a:cs typeface="Arial"/>
                </a:rPr>
                <a:t> did </a:t>
              </a:r>
              <a:r>
                <a:rPr lang="en-GB" sz="4000" b="1">
                  <a:latin typeface="Arial"/>
                  <a:cs typeface="Arial"/>
                </a:rPr>
                <a:t>they learn</a:t>
              </a:r>
              <a:r>
                <a:rPr lang="en-GB" sz="4000" b="1" dirty="0">
                  <a:latin typeface="Arial"/>
                  <a:cs typeface="Arial"/>
                </a:rPr>
                <a:t>? </a:t>
              </a:r>
              <a:endParaRPr lang="en-GB" sz="4000" b="1"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488823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E649034-1500-7E30-BC47-CCDB753847D7}"/>
              </a:ext>
            </a:extLst>
          </p:cNvPr>
          <p:cNvSpPr/>
          <p:nvPr/>
        </p:nvSpPr>
        <p:spPr>
          <a:xfrm>
            <a:off x="0" y="3611880"/>
            <a:ext cx="12192000" cy="32461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D9B222A-8F0A-9403-6226-09FB38E6278C}"/>
              </a:ext>
            </a:extLst>
          </p:cNvPr>
          <p:cNvSpPr/>
          <p:nvPr/>
        </p:nvSpPr>
        <p:spPr>
          <a:xfrm>
            <a:off x="0" y="0"/>
            <a:ext cx="12192000" cy="8648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5A640705-9B7F-DF72-599B-1187B21A2F90}"/>
              </a:ext>
            </a:extLst>
          </p:cNvPr>
          <p:cNvSpPr txBox="1"/>
          <p:nvPr/>
        </p:nvSpPr>
        <p:spPr>
          <a:xfrm>
            <a:off x="215552" y="156984"/>
            <a:ext cx="6373091" cy="707886"/>
          </a:xfrm>
          <a:prstGeom prst="rect">
            <a:avLst/>
          </a:prstGeom>
          <a:noFill/>
        </p:spPr>
        <p:txBody>
          <a:bodyPr wrap="square">
            <a:spAutoFit/>
          </a:bodyPr>
          <a:lstStyle/>
          <a:p>
            <a:r>
              <a:rPr lang="en-GB" sz="4000" dirty="0">
                <a:solidFill>
                  <a:srgbClr val="108573"/>
                </a:solidFill>
                <a:effectLst>
                  <a:outerShdw blurRad="38100" dist="38100" dir="2700000" algn="tl">
                    <a:srgbClr val="000000">
                      <a:alpha val="43137"/>
                    </a:srgbClr>
                  </a:outerShdw>
                </a:effectLst>
                <a:latin typeface="Frutiger LT 75 Black" panose="020B0803030504030204" pitchFamily="34" charset="0"/>
              </a:rPr>
              <a:t>Toolbox</a:t>
            </a:r>
            <a:r>
              <a:rPr lang="en-GB" sz="4000" dirty="0">
                <a:solidFill>
                  <a:schemeClr val="accent4">
                    <a:lumMod val="40000"/>
                    <a:lumOff val="60000"/>
                  </a:schemeClr>
                </a:solidFill>
                <a:effectLst>
                  <a:outerShdw blurRad="38100" dist="38100" dir="2700000" algn="tl">
                    <a:srgbClr val="000000">
                      <a:alpha val="43137"/>
                    </a:srgbClr>
                  </a:outerShdw>
                </a:effectLst>
                <a:latin typeface="Frutiger LT 75 Black" panose="020B0803030504030204" pitchFamily="34" charset="0"/>
              </a:rPr>
              <a:t> </a:t>
            </a:r>
            <a:r>
              <a:rPr lang="en-GB" sz="4000" dirty="0">
                <a:solidFill>
                  <a:srgbClr val="6DB785"/>
                </a:solidFill>
                <a:effectLst>
                  <a:outerShdw blurRad="38100" dist="38100" dir="2700000" algn="tl">
                    <a:srgbClr val="000000">
                      <a:alpha val="43137"/>
                    </a:srgbClr>
                  </a:outerShdw>
                </a:effectLst>
                <a:latin typeface="Frutiger LT 75 Black" panose="020B0803030504030204" pitchFamily="34" charset="0"/>
              </a:rPr>
              <a:t>Talk</a:t>
            </a:r>
          </a:p>
        </p:txBody>
      </p:sp>
      <p:pic>
        <p:nvPicPr>
          <p:cNvPr id="8" name="Picture 7">
            <a:extLst>
              <a:ext uri="{FF2B5EF4-FFF2-40B4-BE49-F238E27FC236}">
                <a16:creationId xmlns:a16="http://schemas.microsoft.com/office/drawing/2014/main" id="{E78CCF53-F819-89F2-31ED-E0B06BA43DD1}"/>
              </a:ext>
            </a:extLst>
          </p:cNvPr>
          <p:cNvPicPr>
            <a:picLocks noChangeAspect="1"/>
          </p:cNvPicPr>
          <p:nvPr/>
        </p:nvPicPr>
        <p:blipFill rotWithShape="1">
          <a:blip r:embed="rId3"/>
          <a:srcRect l="10506" t="6084" r="10261" b="9929"/>
          <a:stretch/>
        </p:blipFill>
        <p:spPr>
          <a:xfrm>
            <a:off x="11122762" y="78492"/>
            <a:ext cx="947318" cy="707886"/>
          </a:xfrm>
          <a:prstGeom prst="rect">
            <a:avLst/>
          </a:prstGeom>
        </p:spPr>
      </p:pic>
      <p:pic>
        <p:nvPicPr>
          <p:cNvPr id="10" name="Picture 9" descr="A person wearing a helmet and a gear with a light bulb&#10;&#10;Description automatically generated">
            <a:extLst>
              <a:ext uri="{FF2B5EF4-FFF2-40B4-BE49-F238E27FC236}">
                <a16:creationId xmlns:a16="http://schemas.microsoft.com/office/drawing/2014/main" id="{EBC0BF00-9C25-7F85-98CA-7A23BF09BF91}"/>
              </a:ext>
            </a:extLst>
          </p:cNvPr>
          <p:cNvPicPr>
            <a:picLocks noChangeAspect="1"/>
          </p:cNvPicPr>
          <p:nvPr/>
        </p:nvPicPr>
        <p:blipFill rotWithShape="1">
          <a:blip r:embed="rId4">
            <a:extLst>
              <a:ext uri="{28A0092B-C50C-407E-A947-70E740481C1C}">
                <a14:useLocalDpi xmlns:a14="http://schemas.microsoft.com/office/drawing/2010/main" val="0"/>
              </a:ext>
            </a:extLst>
          </a:blip>
          <a:srcRect l="41372" t="37501" r="38160" b="36245"/>
          <a:stretch/>
        </p:blipFill>
        <p:spPr>
          <a:xfrm>
            <a:off x="1" y="5396025"/>
            <a:ext cx="1520189" cy="1461975"/>
          </a:xfrm>
          <a:prstGeom prst="rect">
            <a:avLst/>
          </a:prstGeom>
        </p:spPr>
      </p:pic>
      <p:grpSp>
        <p:nvGrpSpPr>
          <p:cNvPr id="2" name="Group 1">
            <a:extLst>
              <a:ext uri="{FF2B5EF4-FFF2-40B4-BE49-F238E27FC236}">
                <a16:creationId xmlns:a16="http://schemas.microsoft.com/office/drawing/2014/main" id="{8A4DF7D7-45E3-3182-C195-EEE00BD6C15A}"/>
              </a:ext>
            </a:extLst>
          </p:cNvPr>
          <p:cNvGrpSpPr/>
          <p:nvPr/>
        </p:nvGrpSpPr>
        <p:grpSpPr>
          <a:xfrm>
            <a:off x="2237422" y="4390801"/>
            <a:ext cx="7841102" cy="844139"/>
            <a:chOff x="2306955" y="3830731"/>
            <a:chExt cx="7580107" cy="844139"/>
          </a:xfrm>
        </p:grpSpPr>
        <p:sp>
          <p:nvSpPr>
            <p:cNvPr id="20" name="Rectangle 19">
              <a:extLst>
                <a:ext uri="{FF2B5EF4-FFF2-40B4-BE49-F238E27FC236}">
                  <a16:creationId xmlns:a16="http://schemas.microsoft.com/office/drawing/2014/main" id="{C59F0AF4-ED99-5079-35CE-5F76882912F3}"/>
                </a:ext>
              </a:extLst>
            </p:cNvPr>
            <p:cNvSpPr/>
            <p:nvPr/>
          </p:nvSpPr>
          <p:spPr>
            <a:xfrm>
              <a:off x="2526030" y="3830731"/>
              <a:ext cx="7361032" cy="844139"/>
            </a:xfrm>
            <a:prstGeom prst="rect">
              <a:avLst/>
            </a:prstGeom>
            <a:solidFill>
              <a:srgbClr val="6DB7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04AC81A4-CF7A-1769-A299-D1D5482ED54A}"/>
                </a:ext>
              </a:extLst>
            </p:cNvPr>
            <p:cNvSpPr txBox="1"/>
            <p:nvPr/>
          </p:nvSpPr>
          <p:spPr>
            <a:xfrm>
              <a:off x="2306955" y="3832410"/>
              <a:ext cx="7465321" cy="707886"/>
            </a:xfrm>
            <a:prstGeom prst="rect">
              <a:avLst/>
            </a:prstGeom>
            <a:solidFill>
              <a:schemeClr val="bg1"/>
            </a:solidFill>
          </p:spPr>
          <p:txBody>
            <a:bodyPr wrap="square" rtlCol="0">
              <a:spAutoFit/>
            </a:bodyPr>
            <a:lstStyle/>
            <a:p>
              <a:r>
                <a:rPr lang="en-GB" sz="4000" b="1" dirty="0">
                  <a:latin typeface="Arial Black" panose="020B0A04020102020204" pitchFamily="34" charset="0"/>
                  <a:cs typeface="Arial" panose="020B0604020202020204" pitchFamily="34" charset="0"/>
                </a:rPr>
                <a:t> </a:t>
              </a:r>
              <a:r>
                <a:rPr lang="en-GB" sz="4000" b="1" dirty="0">
                  <a:latin typeface="Arial" panose="020B0604020202020204" pitchFamily="34" charset="0"/>
                  <a:cs typeface="Arial" panose="020B0604020202020204" pitchFamily="34" charset="0"/>
                </a:rPr>
                <a:t>4. </a:t>
              </a:r>
              <a:r>
                <a:rPr lang="en-GB" sz="4000" b="1" dirty="0">
                  <a:latin typeface="Arial Black" panose="020B0A04020102020204" pitchFamily="34" charset="0"/>
                  <a:cs typeface="Arial" panose="020B0604020202020204" pitchFamily="34" charset="0"/>
                </a:rPr>
                <a:t>Ask</a:t>
              </a:r>
              <a:r>
                <a:rPr lang="en-GB" sz="4000" b="1" dirty="0">
                  <a:latin typeface="Arial" panose="020B0604020202020204" pitchFamily="34" charset="0"/>
                  <a:cs typeface="Arial" panose="020B0604020202020204" pitchFamily="34" charset="0"/>
                </a:rPr>
                <a:t> yourself or your crew? </a:t>
              </a:r>
            </a:p>
          </p:txBody>
        </p:sp>
      </p:grpSp>
      <p:pic>
        <p:nvPicPr>
          <p:cNvPr id="13" name="Picture 12">
            <a:extLst>
              <a:ext uri="{FF2B5EF4-FFF2-40B4-BE49-F238E27FC236}">
                <a16:creationId xmlns:a16="http://schemas.microsoft.com/office/drawing/2014/main" id="{12FF624D-A6FC-350A-801D-DF8364A67344}"/>
              </a:ext>
            </a:extLst>
          </p:cNvPr>
          <p:cNvPicPr>
            <a:picLocks noChangeAspect="1"/>
          </p:cNvPicPr>
          <p:nvPr/>
        </p:nvPicPr>
        <p:blipFill rotWithShape="1">
          <a:blip r:embed="rId5"/>
          <a:srcRect t="7987" b="30556"/>
          <a:stretch/>
        </p:blipFill>
        <p:spPr>
          <a:xfrm>
            <a:off x="-1524" y="864871"/>
            <a:ext cx="12192000" cy="2747009"/>
          </a:xfrm>
          <a:prstGeom prst="rect">
            <a:avLst/>
          </a:prstGeom>
        </p:spPr>
      </p:pic>
    </p:spTree>
    <p:extLst>
      <p:ext uri="{BB962C8B-B14F-4D97-AF65-F5344CB8AC3E}">
        <p14:creationId xmlns:p14="http://schemas.microsoft.com/office/powerpoint/2010/main" val="1081028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B69D158FBFAA343A33C17C18CFB26FC" ma:contentTypeVersion="17" ma:contentTypeDescription="Create a new document." ma:contentTypeScope="" ma:versionID="74b023a2b4a135528925ba94525afe5d">
  <xsd:schema xmlns:xsd="http://www.w3.org/2001/XMLSchema" xmlns:xs="http://www.w3.org/2001/XMLSchema" xmlns:p="http://schemas.microsoft.com/office/2006/metadata/properties" xmlns:ns2="3b143df3-7c6b-43ed-8630-c9b194f10487" xmlns:ns3="301dc94e-9483-4250-9719-f8e3323265a1" targetNamespace="http://schemas.microsoft.com/office/2006/metadata/properties" ma:root="true" ma:fieldsID="79eec247d1077cdd5f3a863d57d1ebc7" ns2:_="" ns3:_="">
    <xsd:import namespace="3b143df3-7c6b-43ed-8630-c9b194f10487"/>
    <xsd:import namespace="301dc94e-9483-4250-9719-f8e3323265a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GenerationTime" minOccurs="0"/>
                <xsd:element ref="ns2:MediaServiceEventHashCode" minOccurs="0"/>
                <xsd:element ref="ns2:MediaLengthInSeconds" minOccurs="0"/>
                <xsd:element ref="ns2:MediaServiceOCR" minOccurs="0"/>
                <xsd:element ref="ns2:lcf76f155ced4ddcb4097134ff3c332f" minOccurs="0"/>
                <xsd:element ref="ns3:TaxCatchAll" minOccurs="0"/>
                <xsd:element ref="ns2:MediaServiceObjectDetectorVersion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143df3-7c6b-43ed-8630-c9b194f104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049f67f5-16ba-4767-9c7c-402f9af9074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01dc94e-9483-4250-9719-f8e3323265a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44416e0-3a55-4a2e-a225-9fa7714c75db}" ma:internalName="TaxCatchAll" ma:showField="CatchAllData" ma:web="301dc94e-9483-4250-9719-f8e3323265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F6BDDDB-F1D5-4B45-BC51-E67D570436E7}">
  <ds:schemaRefs>
    <ds:schemaRef ds:uri="http://schemas.microsoft.com/sharepoint/v3/contenttype/forms"/>
  </ds:schemaRefs>
</ds:datastoreItem>
</file>

<file path=customXml/itemProps2.xml><?xml version="1.0" encoding="utf-8"?>
<ds:datastoreItem xmlns:ds="http://schemas.openxmlformats.org/officeDocument/2006/customXml" ds:itemID="{A56A80D6-3C08-425B-8007-3037F92636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143df3-7c6b-43ed-8630-c9b194f10487"/>
    <ds:schemaRef ds:uri="301dc94e-9483-4250-9719-f8e3323265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6949</TotalTime>
  <Words>486</Words>
  <Application>Microsoft Office PowerPoint</Application>
  <PresentationFormat>Widescreen</PresentationFormat>
  <Paragraphs>50</Paragraphs>
  <Slides>8</Slides>
  <Notes>5</Notes>
  <HiddenSlides>0</HiddenSlides>
  <MMClips>1</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Sophie Shorthose</dc:creator>
  <cp:lastModifiedBy>Emma McIvor</cp:lastModifiedBy>
  <cp:revision>33</cp:revision>
  <dcterms:created xsi:type="dcterms:W3CDTF">2023-12-06T13:15:51Z</dcterms:created>
  <dcterms:modified xsi:type="dcterms:W3CDTF">2024-01-12T08:40:52Z</dcterms:modified>
</cp:coreProperties>
</file>